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42" r:id="rId5"/>
    <p:sldMasterId id="2147483887" r:id="rId6"/>
  </p:sldMasterIdLst>
  <p:notesMasterIdLst>
    <p:notesMasterId r:id="rId73"/>
  </p:notesMasterIdLst>
  <p:handoutMasterIdLst>
    <p:handoutMasterId r:id="rId74"/>
  </p:handoutMasterIdLst>
  <p:sldIdLst>
    <p:sldId id="437" r:id="rId7"/>
    <p:sldId id="478" r:id="rId8"/>
    <p:sldId id="442" r:id="rId9"/>
    <p:sldId id="375" r:id="rId10"/>
    <p:sldId id="376" r:id="rId11"/>
    <p:sldId id="423" r:id="rId12"/>
    <p:sldId id="377" r:id="rId13"/>
    <p:sldId id="424" r:id="rId14"/>
    <p:sldId id="378" r:id="rId15"/>
    <p:sldId id="379" r:id="rId16"/>
    <p:sldId id="380" r:id="rId17"/>
    <p:sldId id="425" r:id="rId18"/>
    <p:sldId id="381" r:id="rId19"/>
    <p:sldId id="426" r:id="rId20"/>
    <p:sldId id="382" r:id="rId21"/>
    <p:sldId id="383" r:id="rId22"/>
    <p:sldId id="433" r:id="rId23"/>
    <p:sldId id="384" r:id="rId24"/>
    <p:sldId id="385" r:id="rId25"/>
    <p:sldId id="386" r:id="rId26"/>
    <p:sldId id="422" r:id="rId27"/>
    <p:sldId id="809" r:id="rId28"/>
    <p:sldId id="388" r:id="rId29"/>
    <p:sldId id="389" r:id="rId30"/>
    <p:sldId id="390" r:id="rId31"/>
    <p:sldId id="391" r:id="rId32"/>
    <p:sldId id="392" r:id="rId33"/>
    <p:sldId id="393" r:id="rId34"/>
    <p:sldId id="395" r:id="rId35"/>
    <p:sldId id="396" r:id="rId36"/>
    <p:sldId id="397" r:id="rId37"/>
    <p:sldId id="419" r:id="rId38"/>
    <p:sldId id="398" r:id="rId39"/>
    <p:sldId id="399" r:id="rId40"/>
    <p:sldId id="400" r:id="rId41"/>
    <p:sldId id="420" r:id="rId42"/>
    <p:sldId id="401" r:id="rId43"/>
    <p:sldId id="402" r:id="rId44"/>
    <p:sldId id="403" r:id="rId45"/>
    <p:sldId id="404" r:id="rId46"/>
    <p:sldId id="405" r:id="rId47"/>
    <p:sldId id="406" r:id="rId48"/>
    <p:sldId id="436" r:id="rId49"/>
    <p:sldId id="407" r:id="rId50"/>
    <p:sldId id="408" r:id="rId51"/>
    <p:sldId id="409" r:id="rId52"/>
    <p:sldId id="410" r:id="rId53"/>
    <p:sldId id="434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35" r:id="rId62"/>
    <p:sldId id="418" r:id="rId63"/>
    <p:sldId id="438" r:id="rId64"/>
    <p:sldId id="439" r:id="rId65"/>
    <p:sldId id="427" r:id="rId66"/>
    <p:sldId id="428" r:id="rId67"/>
    <p:sldId id="431" r:id="rId68"/>
    <p:sldId id="432" r:id="rId69"/>
    <p:sldId id="440" r:id="rId70"/>
    <p:sldId id="441" r:id="rId71"/>
    <p:sldId id="808" r:id="rId72"/>
  </p:sldIdLst>
  <p:sldSz cx="12192000" cy="6858000"/>
  <p:notesSz cx="6858000" cy="9945688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DE2AFB50-1749-40F1-B383-D9A51D066AA6}">
          <p14:sldIdLst>
            <p14:sldId id="437"/>
            <p14:sldId id="478"/>
          </p14:sldIdLst>
        </p14:section>
        <p14:section name="Tennis database" id="{AA110E9F-C415-4FF8-A51F-FDA226A873CE}">
          <p14:sldIdLst>
            <p14:sldId id="442"/>
            <p14:sldId id="375"/>
            <p14:sldId id="376"/>
            <p14:sldId id="423"/>
            <p14:sldId id="377"/>
            <p14:sldId id="424"/>
            <p14:sldId id="378"/>
            <p14:sldId id="379"/>
            <p14:sldId id="380"/>
            <p14:sldId id="425"/>
          </p14:sldIdLst>
        </p14:section>
        <p14:section name="Raadplegen van tabellen" id="{A049E15F-6F8C-4114-BB2F-D7BB27774930}">
          <p14:sldIdLst>
            <p14:sldId id="381"/>
            <p14:sldId id="426"/>
            <p14:sldId id="382"/>
            <p14:sldId id="383"/>
            <p14:sldId id="433"/>
            <p14:sldId id="384"/>
            <p14:sldId id="385"/>
            <p14:sldId id="386"/>
            <p14:sldId id="422"/>
          </p14:sldIdLst>
        </p14:section>
        <p14:section name="WHERE en NULL waarden" id="{115BF4DB-35FB-422B-85DD-79EA8173E66A}">
          <p14:sldIdLst>
            <p14:sldId id="809"/>
            <p14:sldId id="388"/>
            <p14:sldId id="389"/>
            <p14:sldId id="390"/>
            <p14:sldId id="391"/>
            <p14:sldId id="392"/>
            <p14:sldId id="393"/>
            <p14:sldId id="395"/>
            <p14:sldId id="396"/>
            <p14:sldId id="397"/>
            <p14:sldId id="419"/>
            <p14:sldId id="398"/>
            <p14:sldId id="399"/>
            <p14:sldId id="400"/>
            <p14:sldId id="420"/>
            <p14:sldId id="401"/>
            <p14:sldId id="402"/>
            <p14:sldId id="403"/>
            <p14:sldId id="404"/>
            <p14:sldId id="405"/>
            <p14:sldId id="406"/>
            <p14:sldId id="436"/>
            <p14:sldId id="407"/>
            <p14:sldId id="408"/>
            <p14:sldId id="409"/>
            <p14:sldId id="410"/>
            <p14:sldId id="434"/>
            <p14:sldId id="411"/>
            <p14:sldId id="412"/>
            <p14:sldId id="413"/>
            <p14:sldId id="414"/>
            <p14:sldId id="415"/>
            <p14:sldId id="416"/>
            <p14:sldId id="417"/>
            <p14:sldId id="435"/>
            <p14:sldId id="418"/>
            <p14:sldId id="438"/>
            <p14:sldId id="439"/>
            <p14:sldId id="427"/>
            <p14:sldId id="428"/>
            <p14:sldId id="431"/>
            <p14:sldId id="432"/>
            <p14:sldId id="440"/>
            <p14:sldId id="441"/>
            <p14:sldId id="8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5F8"/>
    <a:srgbClr val="F04619"/>
    <a:srgbClr val="000000"/>
    <a:srgbClr val="E8EBEE"/>
    <a:srgbClr val="FA6432"/>
    <a:srgbClr val="000A1E"/>
    <a:srgbClr val="00283C"/>
    <a:srgbClr val="DEE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3EB54-7DE5-492B-814E-8EEB9DC12013}" v="2" dt="2023-09-20T20:30:08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402" autoAdjust="0"/>
  </p:normalViewPr>
  <p:slideViewPr>
    <p:cSldViewPr snapToGrid="0">
      <p:cViewPr varScale="1">
        <p:scale>
          <a:sx n="64" d="100"/>
          <a:sy n="64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333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Bartholomeus" userId="fdad893c-ea0f-4e18-a760-ac9a83339ccd" providerId="ADAL" clId="{25A97C1F-D4E6-4605-9607-6B66C177C6AC}"/>
    <pc:docChg chg="custSel modSld">
      <pc:chgData name="Hans Bartholomeus" userId="fdad893c-ea0f-4e18-a760-ac9a83339ccd" providerId="ADAL" clId="{25A97C1F-D4E6-4605-9607-6B66C177C6AC}" dt="2023-09-04T07:44:59.125" v="13" actId="27636"/>
      <pc:docMkLst>
        <pc:docMk/>
      </pc:docMkLst>
      <pc:sldChg chg="modSp">
        <pc:chgData name="Hans Bartholomeus" userId="fdad893c-ea0f-4e18-a760-ac9a83339ccd" providerId="ADAL" clId="{25A97C1F-D4E6-4605-9607-6B66C177C6AC}" dt="2023-08-21T11:17:18.006" v="2" actId="20578"/>
        <pc:sldMkLst>
          <pc:docMk/>
          <pc:sldMk cId="1499335801" sldId="563"/>
        </pc:sldMkLst>
        <pc:spChg chg="mod">
          <ac:chgData name="Hans Bartholomeus" userId="fdad893c-ea0f-4e18-a760-ac9a83339ccd" providerId="ADAL" clId="{25A97C1F-D4E6-4605-9607-6B66C177C6AC}" dt="2023-08-21T11:17:18.006" v="2" actId="20578"/>
          <ac:spMkLst>
            <pc:docMk/>
            <pc:sldMk cId="1499335801" sldId="563"/>
            <ac:spMk id="20" creationId="{D64738EC-9024-F106-F3A8-77DB4867F605}"/>
          </ac:spMkLst>
        </pc:spChg>
      </pc:sldChg>
      <pc:sldChg chg="modSp mod">
        <pc:chgData name="Hans Bartholomeus" userId="fdad893c-ea0f-4e18-a760-ac9a83339ccd" providerId="ADAL" clId="{25A97C1F-D4E6-4605-9607-6B66C177C6AC}" dt="2023-08-21T11:18:20.804" v="8" actId="20577"/>
        <pc:sldMkLst>
          <pc:docMk/>
          <pc:sldMk cId="3231302315" sldId="568"/>
        </pc:sldMkLst>
        <pc:spChg chg="mod">
          <ac:chgData name="Hans Bartholomeus" userId="fdad893c-ea0f-4e18-a760-ac9a83339ccd" providerId="ADAL" clId="{25A97C1F-D4E6-4605-9607-6B66C177C6AC}" dt="2023-08-21T11:18:20.804" v="8" actId="20577"/>
          <ac:spMkLst>
            <pc:docMk/>
            <pc:sldMk cId="3231302315" sldId="568"/>
            <ac:spMk id="3" creationId="{E9C71DC8-84E0-5D6C-E808-C120BB5424A5}"/>
          </ac:spMkLst>
        </pc:spChg>
      </pc:sldChg>
      <pc:sldChg chg="modSp mod">
        <pc:chgData name="Hans Bartholomeus" userId="fdad893c-ea0f-4e18-a760-ac9a83339ccd" providerId="ADAL" clId="{25A97C1F-D4E6-4605-9607-6B66C177C6AC}" dt="2023-08-29T07:46:22.202" v="11" actId="20577"/>
        <pc:sldMkLst>
          <pc:docMk/>
          <pc:sldMk cId="3536468381" sldId="578"/>
        </pc:sldMkLst>
        <pc:spChg chg="mod">
          <ac:chgData name="Hans Bartholomeus" userId="fdad893c-ea0f-4e18-a760-ac9a83339ccd" providerId="ADAL" clId="{25A97C1F-D4E6-4605-9607-6B66C177C6AC}" dt="2023-08-29T07:46:22.202" v="11" actId="20577"/>
          <ac:spMkLst>
            <pc:docMk/>
            <pc:sldMk cId="3536468381" sldId="578"/>
            <ac:spMk id="28" creationId="{DB3E6571-DCE8-8F14-542E-139CE312C21C}"/>
          </ac:spMkLst>
        </pc:spChg>
      </pc:sldChg>
      <pc:sldChg chg="delSp mod">
        <pc:chgData name="Hans Bartholomeus" userId="fdad893c-ea0f-4e18-a760-ac9a83339ccd" providerId="ADAL" clId="{25A97C1F-D4E6-4605-9607-6B66C177C6AC}" dt="2023-08-21T11:14:19.977" v="0" actId="478"/>
        <pc:sldMkLst>
          <pc:docMk/>
          <pc:sldMk cId="4259388951" sldId="582"/>
        </pc:sldMkLst>
        <pc:picChg chg="del">
          <ac:chgData name="Hans Bartholomeus" userId="fdad893c-ea0f-4e18-a760-ac9a83339ccd" providerId="ADAL" clId="{25A97C1F-D4E6-4605-9607-6B66C177C6AC}" dt="2023-08-21T11:14:19.977" v="0" actId="478"/>
          <ac:picMkLst>
            <pc:docMk/>
            <pc:sldMk cId="4259388951" sldId="582"/>
            <ac:picMk id="7" creationId="{493FEE6A-DB30-1BDB-DB81-C7455E3A6EC1}"/>
          </ac:picMkLst>
        </pc:picChg>
      </pc:sldChg>
      <pc:sldChg chg="modSp mod">
        <pc:chgData name="Hans Bartholomeus" userId="fdad893c-ea0f-4e18-a760-ac9a83339ccd" providerId="ADAL" clId="{25A97C1F-D4E6-4605-9607-6B66C177C6AC}" dt="2023-09-04T07:44:59.125" v="13" actId="27636"/>
        <pc:sldMkLst>
          <pc:docMk/>
          <pc:sldMk cId="2741029958" sldId="583"/>
        </pc:sldMkLst>
        <pc:spChg chg="mod">
          <ac:chgData name="Hans Bartholomeus" userId="fdad893c-ea0f-4e18-a760-ac9a83339ccd" providerId="ADAL" clId="{25A97C1F-D4E6-4605-9607-6B66C177C6AC}" dt="2023-09-04T07:44:59.125" v="13" actId="27636"/>
          <ac:spMkLst>
            <pc:docMk/>
            <pc:sldMk cId="2741029958" sldId="583"/>
            <ac:spMk id="3" creationId="{B10C4513-6C01-D434-55CE-1A7F05C7F355}"/>
          </ac:spMkLst>
        </pc:spChg>
      </pc:sldChg>
    </pc:docChg>
  </pc:docChgLst>
  <pc:docChgLst>
    <pc:chgData name="Kristine Mangelschots" userId="f3152f8f-1017-4733-9e76-33dd9c43a1dc" providerId="ADAL" clId="{BFC3EB54-7DE5-492B-814E-8EEB9DC12013}"/>
    <pc:docChg chg="undo custSel modSld">
      <pc:chgData name="Kristine Mangelschots" userId="f3152f8f-1017-4733-9e76-33dd9c43a1dc" providerId="ADAL" clId="{BFC3EB54-7DE5-492B-814E-8EEB9DC12013}" dt="2023-09-20T20:31:23.617" v="13" actId="20577"/>
      <pc:docMkLst>
        <pc:docMk/>
      </pc:docMkLst>
      <pc:sldChg chg="addSp modSp mod">
        <pc:chgData name="Kristine Mangelschots" userId="f3152f8f-1017-4733-9e76-33dd9c43a1dc" providerId="ADAL" clId="{BFC3EB54-7DE5-492B-814E-8EEB9DC12013}" dt="2023-09-20T20:29:41.841" v="4" actId="1076"/>
        <pc:sldMkLst>
          <pc:docMk/>
          <pc:sldMk cId="1481371428" sldId="579"/>
        </pc:sldMkLst>
        <pc:picChg chg="add mod">
          <ac:chgData name="Kristine Mangelschots" userId="f3152f8f-1017-4733-9e76-33dd9c43a1dc" providerId="ADAL" clId="{BFC3EB54-7DE5-492B-814E-8EEB9DC12013}" dt="2023-09-20T20:29:41.841" v="4" actId="1076"/>
          <ac:picMkLst>
            <pc:docMk/>
            <pc:sldMk cId="1481371428" sldId="579"/>
            <ac:picMk id="3" creationId="{EB9D17AE-7663-8E7A-C9EB-C46C0B849161}"/>
          </ac:picMkLst>
        </pc:picChg>
      </pc:sldChg>
      <pc:sldChg chg="addSp modSp mod">
        <pc:chgData name="Kristine Mangelschots" userId="f3152f8f-1017-4733-9e76-33dd9c43a1dc" providerId="ADAL" clId="{BFC3EB54-7DE5-492B-814E-8EEB9DC12013}" dt="2023-09-20T20:30:45.109" v="12" actId="1076"/>
        <pc:sldMkLst>
          <pc:docMk/>
          <pc:sldMk cId="657630737" sldId="583"/>
        </pc:sldMkLst>
        <pc:spChg chg="add mod">
          <ac:chgData name="Kristine Mangelschots" userId="f3152f8f-1017-4733-9e76-33dd9c43a1dc" providerId="ADAL" clId="{BFC3EB54-7DE5-492B-814E-8EEB9DC12013}" dt="2023-09-20T20:30:45.109" v="12" actId="1076"/>
          <ac:spMkLst>
            <pc:docMk/>
            <pc:sldMk cId="657630737" sldId="583"/>
            <ac:spMk id="2" creationId="{A21334F2-A653-261C-031F-13ECD4A514CA}"/>
          </ac:spMkLst>
        </pc:spChg>
      </pc:sldChg>
      <pc:sldChg chg="modSp mod">
        <pc:chgData name="Kristine Mangelschots" userId="f3152f8f-1017-4733-9e76-33dd9c43a1dc" providerId="ADAL" clId="{BFC3EB54-7DE5-492B-814E-8EEB9DC12013}" dt="2023-09-20T20:31:23.617" v="13" actId="20577"/>
        <pc:sldMkLst>
          <pc:docMk/>
          <pc:sldMk cId="653865846" sldId="610"/>
        </pc:sldMkLst>
        <pc:spChg chg="mod">
          <ac:chgData name="Kristine Mangelschots" userId="f3152f8f-1017-4733-9e76-33dd9c43a1dc" providerId="ADAL" clId="{BFC3EB54-7DE5-492B-814E-8EEB9DC12013}" dt="2023-09-20T20:31:23.617" v="13" actId="20577"/>
          <ac:spMkLst>
            <pc:docMk/>
            <pc:sldMk cId="653865846" sldId="610"/>
            <ac:spMk id="8" creationId="{6B121075-4F7C-1334-3FD0-392205789EC6}"/>
          </ac:spMkLst>
        </pc:spChg>
      </pc:sldChg>
    </pc:docChg>
  </pc:docChgLst>
  <pc:docChgLst>
    <pc:chgData name="Kristine Mangelschots" userId="f3152f8f-1017-4733-9e76-33dd9c43a1dc" providerId="ADAL" clId="{72DCAA77-F9F8-41A6-B641-1CFB23913A63}"/>
    <pc:docChg chg="modNotesMaster modHandout">
      <pc:chgData name="Kristine Mangelschots" userId="f3152f8f-1017-4733-9e76-33dd9c43a1dc" providerId="ADAL" clId="{72DCAA77-F9F8-41A6-B641-1CFB23913A63}" dt="2023-09-14T07:57:23.914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48A47-6F86-D356-ACBD-0D844FD912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28466-DAF5-54C0-BFF8-A25664BB3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964AC-A196-9C4B-919C-AE1BA74BA2FA}" type="datetimeFigureOut">
              <a:rPr lang="en-BE" smtClean="0"/>
              <a:t>08/27/2024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8CF3F-EC6F-E90E-AD7C-33D0FB6905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6A4AB-6A5E-CA7E-FEEA-3AAD53032F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F85AF-D26E-7D48-A14F-8297A1F24B98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4476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33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4FA4B-84DA-7E48-8B60-FE26A9A71E4A}" type="datetimeFigureOut">
              <a:rPr lang="en-BE" smtClean="0"/>
              <a:t>08/27/2024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ED02-5B17-F240-BA3D-A18F101907B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347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0231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089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627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37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286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139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A3A49-14E7-47E6-9927-D00C39A93F1A}" type="slidenum">
              <a:rPr lang="nl-NL" smtClean="0"/>
              <a:pPr>
                <a:defRPr/>
              </a:pPr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66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0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9.png"/><Relationship Id="rId5" Type="http://schemas.openxmlformats.org/officeDocument/2006/relationships/image" Target="../media/image69.svg"/><Relationship Id="rId4" Type="http://schemas.openxmlformats.org/officeDocument/2006/relationships/image" Target="../media/image5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00038E0-F866-4A69-B012-FC3E7C7DBCA8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13" name="Graphic 10">
            <a:extLst>
              <a:ext uri="{FF2B5EF4-FFF2-40B4-BE49-F238E27FC236}">
                <a16:creationId xmlns:a16="http://schemas.microsoft.com/office/drawing/2014/main" id="{51DE751A-7A3F-D6AE-25C3-644EB1427392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276C2D8-1CCA-9313-263C-BE7BA6F030B8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400BD0D-DF42-6125-4F75-BB6A1C417CD6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7A548C-8071-4F5D-70A2-09A363BF8933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23262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2AABF0-1A3A-478C-9148-A8AF51AC8D47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10" name="Graphic 10">
            <a:extLst>
              <a:ext uri="{FF2B5EF4-FFF2-40B4-BE49-F238E27FC236}">
                <a16:creationId xmlns:a16="http://schemas.microsoft.com/office/drawing/2014/main" id="{0F6ABC66-C52D-493A-4A02-B555F6CEE446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5B06E84-D286-23DC-F2C9-D7FBA527FF0D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0F0368-348F-B91F-4B87-D7C0EE032C43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9A3EDF-2B81-916C-4B07-44D213CFBB32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42AD5C7-A0B4-4BAF-A407-55E27D09B4B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20584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60CC606-236A-479D-919A-C0CBFEDA0D3A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2297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532D8BA-A475-4F28-85A3-F5D83E86EB88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60932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57E6AF9-7610-4073-BBBC-EBBA40F1E01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42611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FC55A0A-43BD-4A06-8CB7-A44A9C98764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58741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F1E4942-FFF0-41CC-8BCB-8FDC564FF7D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4326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6E68734-2502-4DC5-8E12-4C307492055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97507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C3897D9-0CFC-46F1-83A0-B86449D007C5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6258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983E18A-8356-4C05-AA86-59628396F09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071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7347535-7C29-4646-AB4B-AD7ADFA1EC5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74C591E6-C00F-C1F8-15EB-0920318EC326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8009DB-9DEC-C761-9F63-AC972B2A09CA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10AE74-A69E-D715-56F3-5934FF11CC3B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692126-DA4E-887C-E99A-721D7737DEEE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698567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5812BC2-1117-44DF-BEC4-DA3763B9AE3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67264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C284C3B-27D8-42B0-927F-55218B35D33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88608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89809BE-53FE-4ABE-97EF-0FEC1F1E990D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00329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26E3B6F-42EA-4209-A4D0-23ADBA701ED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45708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1F48614C-D2F1-4A5F-9AEC-1A66E833860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8110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41180CC7-99F5-41E8-A207-AC7562EA2F6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948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3399EBEA-97FF-4CBF-8BED-FAEDA705AD88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40235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23F100BE-2251-4668-AC91-55E2814C260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7355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4AE3C-6CE6-407A-A1B1-8B2AAA1BD1F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188009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3322914-609B-4E08-98E9-3CEDB8C4681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83734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728389A-8E1A-4609-B4BC-942E1F741D2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A6CE125F-0F09-D531-5906-DEE0024F18E4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78C081-D567-7110-4A41-1A106EB861C8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E94E96B-BC8A-D329-00CE-7254A5A50072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0B32232-9825-CD76-B211-D98D150D7235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794698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94A19648-DD44-44C8-B683-0311A2AEBA75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6992399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1E21EB2-53A1-47EF-A35A-9E8839398673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952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1CEEE9-F3F8-417B-9499-1EBD5B76741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8717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0D8AAFC-0838-4933-9251-26B1B5F950AD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2087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772BA24-2CA0-4952-9840-BBD8BB1EF432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95791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58E465A-A100-42BF-94F3-5FCEF86D0DB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46571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DB67526-3CA8-45E5-A773-C9C3F683BB94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134112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91873E6-9523-4E8C-818B-F4E55DDED46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06696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B19EE2F-A7FB-40DD-B400-0BA302B483B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1840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416CE6B-2974-44DE-A7B0-F94502A227B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2383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563783-9E54-4A64-80E3-C85DCD4FA97B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7C667DC1-8C62-66BF-8EEA-889500EEA890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DD7C630-260D-36FF-BAE9-C1F1BB9E2B49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BF7592A-9691-35B4-4CD1-0397D220854F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7E52044-89B3-E563-3C67-AE2A7B60C1CF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9886963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5B6FB74-A158-45A4-8BF9-622926009448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80982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207C47B-FF97-4B0D-A736-29D91E0D3CD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2701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C4C8487-62F9-4BAC-800E-518181057217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40430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A5BF5F0-19BD-43C4-913D-05858F831297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Thank you!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3FA490B3-BA2A-220F-6EA4-8DA088E69F45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7C7A75E-7545-95C0-23EB-76431010DAC6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D9ECE8B-9D83-C24E-59FA-54B253418D9F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1ABC01C-5F71-E3C7-B08D-5D4B21AEA79A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799413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41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7435" y="274638"/>
            <a:ext cx="10574965" cy="1143000"/>
          </a:xfrm>
        </p:spPr>
        <p:txBody>
          <a:bodyPr/>
          <a:lstStyle>
            <a:lvl1pPr algn="l">
              <a:defRPr sz="3600">
                <a:solidFill>
                  <a:srgbClr val="00759A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772816"/>
            <a:ext cx="10972800" cy="3960440"/>
          </a:xfrm>
        </p:spPr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"/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084411E8-14F8-432E-B4F7-1FA5AAA747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34917" y="6400414"/>
            <a:ext cx="2844800" cy="276999"/>
          </a:xfrm>
        </p:spPr>
        <p:txBody>
          <a:bodyPr/>
          <a:lstStyle>
            <a:lvl1pPr>
              <a:defRPr smtClean="0">
                <a:solidFill>
                  <a:srgbClr val="00759A"/>
                </a:solidFill>
              </a:defRPr>
            </a:lvl1pPr>
          </a:lstStyle>
          <a:p>
            <a:pPr>
              <a:defRPr/>
            </a:pPr>
            <a:fld id="{B293EDF1-344D-4CA4-ACC1-EE9E49F93F6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606717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/>
          <p:cNvSpPr>
            <a:spLocks noGrp="1"/>
          </p:cNvSpPr>
          <p:nvPr>
            <p:ph type="chart" sz="quarter" idx="10"/>
          </p:nvPr>
        </p:nvSpPr>
        <p:spPr>
          <a:xfrm>
            <a:off x="609600" y="1772816"/>
            <a:ext cx="10972800" cy="3960440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nl-NL" noProof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007435" y="274638"/>
            <a:ext cx="10574965" cy="1143000"/>
          </a:xfrm>
        </p:spPr>
        <p:txBody>
          <a:bodyPr/>
          <a:lstStyle>
            <a:lvl1pPr algn="l">
              <a:defRPr sz="3600" b="1" i="0">
                <a:solidFill>
                  <a:srgbClr val="00759A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5" name="Tijdelijke aanduiding voor dianummer 6">
            <a:extLst>
              <a:ext uri="{FF2B5EF4-FFF2-40B4-BE49-F238E27FC236}">
                <a16:creationId xmlns:a16="http://schemas.microsoft.com/office/drawing/2014/main" id="{BD64D70C-15F0-4B50-BE48-A40B0EC78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34917" y="6400414"/>
            <a:ext cx="2844800" cy="276999"/>
          </a:xfrm>
        </p:spPr>
        <p:txBody>
          <a:bodyPr/>
          <a:lstStyle>
            <a:lvl1pPr>
              <a:defRPr smtClean="0">
                <a:solidFill>
                  <a:srgbClr val="00759A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53739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Inhoud van twe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7435" y="274638"/>
            <a:ext cx="10574965" cy="1143000"/>
          </a:xfrm>
        </p:spPr>
        <p:txBody>
          <a:bodyPr/>
          <a:lstStyle>
            <a:lvl1pPr algn="l">
              <a:defRPr sz="3600" b="1" i="0">
                <a:solidFill>
                  <a:srgbClr val="00759A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772817"/>
            <a:ext cx="5384800" cy="3960440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772818"/>
            <a:ext cx="5384800" cy="3960439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80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ianummer 6">
            <a:extLst>
              <a:ext uri="{FF2B5EF4-FFF2-40B4-BE49-F238E27FC236}">
                <a16:creationId xmlns:a16="http://schemas.microsoft.com/office/drawing/2014/main" id="{F1831665-4931-4BA8-8EC8-6434F95DD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34917" y="6400414"/>
            <a:ext cx="2844800" cy="276999"/>
          </a:xfrm>
        </p:spPr>
        <p:txBody>
          <a:bodyPr/>
          <a:lstStyle>
            <a:lvl1pPr>
              <a:defRPr smtClean="0">
                <a:solidFill>
                  <a:srgbClr val="00759A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803055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975E6E-9984-48EA-8BFB-6F3F206EF7A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9C143F9C-CA51-6A3D-6038-55DBC067B4FD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0F346C8-75E7-EFD5-11A3-1FDB31BF24F1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DBE9E14-4424-E241-FDF8-85AA09573C18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AAEA66E-84C1-243A-2FAA-9684BEF1E8B1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170004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F2C37F-556E-406F-9458-21E81A58332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10" name="Graphic 10">
            <a:extLst>
              <a:ext uri="{FF2B5EF4-FFF2-40B4-BE49-F238E27FC236}">
                <a16:creationId xmlns:a16="http://schemas.microsoft.com/office/drawing/2014/main" id="{BBF98F45-4D7B-13A2-4B34-65E5083C5E31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5DFA883-E525-D03F-5DE8-910CE3CF20F8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554B8CE-B78E-F35C-A8DF-50FEECBA2D5E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701AD00-4BFC-2E10-72A1-902DD99B64C2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59298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Picture Placeholder 22">
            <a:extLst>
              <a:ext uri="{FF2B5EF4-FFF2-40B4-BE49-F238E27FC236}">
                <a16:creationId xmlns:a16="http://schemas.microsoft.com/office/drawing/2014/main" id="{DC542420-B007-8E8A-7AEF-F8F9BB58BD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430429 w 12192000"/>
              <a:gd name="connsiteY0" fmla="*/ 938933 h 6858000"/>
              <a:gd name="connsiteX1" fmla="*/ 2430429 w 12192000"/>
              <a:gd name="connsiteY1" fmla="*/ 938951 h 6858000"/>
              <a:gd name="connsiteX2" fmla="*/ 2429656 w 12192000"/>
              <a:gd name="connsiteY2" fmla="*/ 939724 h 6858000"/>
              <a:gd name="connsiteX3" fmla="*/ 2429656 w 12192000"/>
              <a:gd name="connsiteY3" fmla="*/ 1014920 h 6858000"/>
              <a:gd name="connsiteX4" fmla="*/ 2430429 w 12192000"/>
              <a:gd name="connsiteY4" fmla="*/ 1015693 h 6858000"/>
              <a:gd name="connsiteX5" fmla="*/ 2482785 w 12192000"/>
              <a:gd name="connsiteY5" fmla="*/ 1015693 h 6858000"/>
              <a:gd name="connsiteX6" fmla="*/ 2483559 w 12192000"/>
              <a:gd name="connsiteY6" fmla="*/ 1014920 h 6858000"/>
              <a:gd name="connsiteX7" fmla="*/ 2483559 w 12192000"/>
              <a:gd name="connsiteY7" fmla="*/ 1003631 h 6858000"/>
              <a:gd name="connsiteX8" fmla="*/ 2482785 w 12192000"/>
              <a:gd name="connsiteY8" fmla="*/ 1002858 h 6858000"/>
              <a:gd name="connsiteX9" fmla="*/ 2443496 w 12192000"/>
              <a:gd name="connsiteY9" fmla="*/ 1002858 h 6858000"/>
              <a:gd name="connsiteX10" fmla="*/ 2443496 w 12192000"/>
              <a:gd name="connsiteY10" fmla="*/ 982257 h 6858000"/>
              <a:gd name="connsiteX11" fmla="*/ 2477638 w 12192000"/>
              <a:gd name="connsiteY11" fmla="*/ 982257 h 6858000"/>
              <a:gd name="connsiteX12" fmla="*/ 2478411 w 12192000"/>
              <a:gd name="connsiteY12" fmla="*/ 981484 h 6858000"/>
              <a:gd name="connsiteX13" fmla="*/ 2478411 w 12192000"/>
              <a:gd name="connsiteY13" fmla="*/ 970302 h 6858000"/>
              <a:gd name="connsiteX14" fmla="*/ 2477638 w 12192000"/>
              <a:gd name="connsiteY14" fmla="*/ 969529 h 6858000"/>
              <a:gd name="connsiteX15" fmla="*/ 2443496 w 12192000"/>
              <a:gd name="connsiteY15" fmla="*/ 969529 h 6858000"/>
              <a:gd name="connsiteX16" fmla="*/ 2443496 w 12192000"/>
              <a:gd name="connsiteY16" fmla="*/ 951768 h 6858000"/>
              <a:gd name="connsiteX17" fmla="*/ 2482785 w 12192000"/>
              <a:gd name="connsiteY17" fmla="*/ 951768 h 6858000"/>
              <a:gd name="connsiteX18" fmla="*/ 2483559 w 12192000"/>
              <a:gd name="connsiteY18" fmla="*/ 950995 h 6858000"/>
              <a:gd name="connsiteX19" fmla="*/ 2483559 w 12192000"/>
              <a:gd name="connsiteY19" fmla="*/ 939706 h 6858000"/>
              <a:gd name="connsiteX20" fmla="*/ 2482785 w 12192000"/>
              <a:gd name="connsiteY20" fmla="*/ 938933 h 6858000"/>
              <a:gd name="connsiteX21" fmla="*/ 2193489 w 12192000"/>
              <a:gd name="connsiteY21" fmla="*/ 938933 h 6858000"/>
              <a:gd name="connsiteX22" fmla="*/ 2193489 w 12192000"/>
              <a:gd name="connsiteY22" fmla="*/ 938951 h 6858000"/>
              <a:gd name="connsiteX23" fmla="*/ 2192715 w 12192000"/>
              <a:gd name="connsiteY23" fmla="*/ 939724 h 6858000"/>
              <a:gd name="connsiteX24" fmla="*/ 2192715 w 12192000"/>
              <a:gd name="connsiteY24" fmla="*/ 1014920 h 6858000"/>
              <a:gd name="connsiteX25" fmla="*/ 2193489 w 12192000"/>
              <a:gd name="connsiteY25" fmla="*/ 1015693 h 6858000"/>
              <a:gd name="connsiteX26" fmla="*/ 2245845 w 12192000"/>
              <a:gd name="connsiteY26" fmla="*/ 1015693 h 6858000"/>
              <a:gd name="connsiteX27" fmla="*/ 2246619 w 12192000"/>
              <a:gd name="connsiteY27" fmla="*/ 1014920 h 6858000"/>
              <a:gd name="connsiteX28" fmla="*/ 2246619 w 12192000"/>
              <a:gd name="connsiteY28" fmla="*/ 1003631 h 6858000"/>
              <a:gd name="connsiteX29" fmla="*/ 2245845 w 12192000"/>
              <a:gd name="connsiteY29" fmla="*/ 1002858 h 6858000"/>
              <a:gd name="connsiteX30" fmla="*/ 2206555 w 12192000"/>
              <a:gd name="connsiteY30" fmla="*/ 1002858 h 6858000"/>
              <a:gd name="connsiteX31" fmla="*/ 2206555 w 12192000"/>
              <a:gd name="connsiteY31" fmla="*/ 982257 h 6858000"/>
              <a:gd name="connsiteX32" fmla="*/ 2240697 w 12192000"/>
              <a:gd name="connsiteY32" fmla="*/ 982257 h 6858000"/>
              <a:gd name="connsiteX33" fmla="*/ 2241471 w 12192000"/>
              <a:gd name="connsiteY33" fmla="*/ 981484 h 6858000"/>
              <a:gd name="connsiteX34" fmla="*/ 2241471 w 12192000"/>
              <a:gd name="connsiteY34" fmla="*/ 970302 h 6858000"/>
              <a:gd name="connsiteX35" fmla="*/ 2240697 w 12192000"/>
              <a:gd name="connsiteY35" fmla="*/ 969529 h 6858000"/>
              <a:gd name="connsiteX36" fmla="*/ 2206555 w 12192000"/>
              <a:gd name="connsiteY36" fmla="*/ 969529 h 6858000"/>
              <a:gd name="connsiteX37" fmla="*/ 2206555 w 12192000"/>
              <a:gd name="connsiteY37" fmla="*/ 951768 h 6858000"/>
              <a:gd name="connsiteX38" fmla="*/ 2245845 w 12192000"/>
              <a:gd name="connsiteY38" fmla="*/ 951768 h 6858000"/>
              <a:gd name="connsiteX39" fmla="*/ 2246619 w 12192000"/>
              <a:gd name="connsiteY39" fmla="*/ 950995 h 6858000"/>
              <a:gd name="connsiteX40" fmla="*/ 2246619 w 12192000"/>
              <a:gd name="connsiteY40" fmla="*/ 939706 h 6858000"/>
              <a:gd name="connsiteX41" fmla="*/ 2245845 w 12192000"/>
              <a:gd name="connsiteY41" fmla="*/ 938933 h 6858000"/>
              <a:gd name="connsiteX42" fmla="*/ 2161219 w 12192000"/>
              <a:gd name="connsiteY42" fmla="*/ 938933 h 6858000"/>
              <a:gd name="connsiteX43" fmla="*/ 2160445 w 12192000"/>
              <a:gd name="connsiteY43" fmla="*/ 939706 h 6858000"/>
              <a:gd name="connsiteX44" fmla="*/ 2160445 w 12192000"/>
              <a:gd name="connsiteY44" fmla="*/ 1014902 h 6858000"/>
              <a:gd name="connsiteX45" fmla="*/ 2161219 w 12192000"/>
              <a:gd name="connsiteY45" fmla="*/ 1015675 h 6858000"/>
              <a:gd name="connsiteX46" fmla="*/ 2173512 w 12192000"/>
              <a:gd name="connsiteY46" fmla="*/ 1015675 h 6858000"/>
              <a:gd name="connsiteX47" fmla="*/ 2174285 w 12192000"/>
              <a:gd name="connsiteY47" fmla="*/ 1014902 h 6858000"/>
              <a:gd name="connsiteX48" fmla="*/ 2174285 w 12192000"/>
              <a:gd name="connsiteY48" fmla="*/ 939706 h 6858000"/>
              <a:gd name="connsiteX49" fmla="*/ 2173512 w 12192000"/>
              <a:gd name="connsiteY49" fmla="*/ 938933 h 6858000"/>
              <a:gd name="connsiteX50" fmla="*/ 2315532 w 12192000"/>
              <a:gd name="connsiteY50" fmla="*/ 938915 h 6858000"/>
              <a:gd name="connsiteX51" fmla="*/ 2314758 w 12192000"/>
              <a:gd name="connsiteY51" fmla="*/ 939688 h 6858000"/>
              <a:gd name="connsiteX52" fmla="*/ 2314758 w 12192000"/>
              <a:gd name="connsiteY52" fmla="*/ 992971 h 6858000"/>
              <a:gd name="connsiteX53" fmla="*/ 2276693 w 12192000"/>
              <a:gd name="connsiteY53" fmla="*/ 939257 h 6858000"/>
              <a:gd name="connsiteX54" fmla="*/ 2276063 w 12192000"/>
              <a:gd name="connsiteY54" fmla="*/ 938933 h 6858000"/>
              <a:gd name="connsiteX55" fmla="*/ 2263069 w 12192000"/>
              <a:gd name="connsiteY55" fmla="*/ 938933 h 6858000"/>
              <a:gd name="connsiteX56" fmla="*/ 2262295 w 12192000"/>
              <a:gd name="connsiteY56" fmla="*/ 939706 h 6858000"/>
              <a:gd name="connsiteX57" fmla="*/ 2262295 w 12192000"/>
              <a:gd name="connsiteY57" fmla="*/ 1014902 h 6858000"/>
              <a:gd name="connsiteX58" fmla="*/ 2263069 w 12192000"/>
              <a:gd name="connsiteY58" fmla="*/ 1015675 h 6858000"/>
              <a:gd name="connsiteX59" fmla="*/ 2275361 w 12192000"/>
              <a:gd name="connsiteY59" fmla="*/ 1015675 h 6858000"/>
              <a:gd name="connsiteX60" fmla="*/ 2276135 w 12192000"/>
              <a:gd name="connsiteY60" fmla="*/ 1014902 h 6858000"/>
              <a:gd name="connsiteX61" fmla="*/ 2276135 w 12192000"/>
              <a:gd name="connsiteY61" fmla="*/ 961512 h 6858000"/>
              <a:gd name="connsiteX62" fmla="*/ 2314200 w 12192000"/>
              <a:gd name="connsiteY62" fmla="*/ 1015334 h 6858000"/>
              <a:gd name="connsiteX63" fmla="*/ 2314830 w 12192000"/>
              <a:gd name="connsiteY63" fmla="*/ 1015657 h 6858000"/>
              <a:gd name="connsiteX64" fmla="*/ 2327824 w 12192000"/>
              <a:gd name="connsiteY64" fmla="*/ 1015657 h 6858000"/>
              <a:gd name="connsiteX65" fmla="*/ 2328598 w 12192000"/>
              <a:gd name="connsiteY65" fmla="*/ 1014884 h 6858000"/>
              <a:gd name="connsiteX66" fmla="*/ 2328598 w 12192000"/>
              <a:gd name="connsiteY66" fmla="*/ 939688 h 6858000"/>
              <a:gd name="connsiteX67" fmla="*/ 2327824 w 12192000"/>
              <a:gd name="connsiteY67" fmla="*/ 938915 h 6858000"/>
              <a:gd name="connsiteX68" fmla="*/ 2523604 w 12192000"/>
              <a:gd name="connsiteY68" fmla="*/ 937621 h 6858000"/>
              <a:gd name="connsiteX69" fmla="*/ 2495401 w 12192000"/>
              <a:gd name="connsiteY69" fmla="*/ 960631 h 6858000"/>
              <a:gd name="connsiteX70" fmla="*/ 2514281 w 12192000"/>
              <a:gd name="connsiteY70" fmla="*/ 980800 h 6858000"/>
              <a:gd name="connsiteX71" fmla="*/ 2527779 w 12192000"/>
              <a:gd name="connsiteY71" fmla="*/ 983982 h 6858000"/>
              <a:gd name="connsiteX72" fmla="*/ 2539298 w 12192000"/>
              <a:gd name="connsiteY72" fmla="*/ 993959 h 6858000"/>
              <a:gd name="connsiteX73" fmla="*/ 2524702 w 12192000"/>
              <a:gd name="connsiteY73" fmla="*/ 1004368 h 6858000"/>
              <a:gd name="connsiteX74" fmla="*/ 2502600 w 12192000"/>
              <a:gd name="connsiteY74" fmla="*/ 996386 h 6858000"/>
              <a:gd name="connsiteX75" fmla="*/ 2501539 w 12192000"/>
              <a:gd name="connsiteY75" fmla="*/ 996548 h 6858000"/>
              <a:gd name="connsiteX76" fmla="*/ 2494413 w 12192000"/>
              <a:gd name="connsiteY76" fmla="*/ 1006181 h 6858000"/>
              <a:gd name="connsiteX77" fmla="*/ 2494411 w 12192000"/>
              <a:gd name="connsiteY77" fmla="*/ 1006165 h 6858000"/>
              <a:gd name="connsiteX78" fmla="*/ 2494411 w 12192000"/>
              <a:gd name="connsiteY78" fmla="*/ 1006183 h 6858000"/>
              <a:gd name="connsiteX79" fmla="*/ 2494413 w 12192000"/>
              <a:gd name="connsiteY79" fmla="*/ 1006181 h 6858000"/>
              <a:gd name="connsiteX80" fmla="*/ 2494556 w 12192000"/>
              <a:gd name="connsiteY80" fmla="*/ 1007244 h 6858000"/>
              <a:gd name="connsiteX81" fmla="*/ 2524252 w 12192000"/>
              <a:gd name="connsiteY81" fmla="*/ 1016970 h 6858000"/>
              <a:gd name="connsiteX82" fmla="*/ 2553336 w 12192000"/>
              <a:gd name="connsiteY82" fmla="*/ 992971 h 6858000"/>
              <a:gd name="connsiteX83" fmla="*/ 2534564 w 12192000"/>
              <a:gd name="connsiteY83" fmla="*/ 972370 h 6858000"/>
              <a:gd name="connsiteX84" fmla="*/ 2521066 w 12192000"/>
              <a:gd name="connsiteY84" fmla="*/ 969188 h 6858000"/>
              <a:gd name="connsiteX85" fmla="*/ 2509331 w 12192000"/>
              <a:gd name="connsiteY85" fmla="*/ 959768 h 6858000"/>
              <a:gd name="connsiteX86" fmla="*/ 2523388 w 12192000"/>
              <a:gd name="connsiteY86" fmla="*/ 950115 h 6858000"/>
              <a:gd name="connsiteX87" fmla="*/ 2542141 w 12192000"/>
              <a:gd name="connsiteY87" fmla="*/ 957503 h 6858000"/>
              <a:gd name="connsiteX88" fmla="*/ 2543203 w 12192000"/>
              <a:gd name="connsiteY88" fmla="*/ 957467 h 6858000"/>
              <a:gd name="connsiteX89" fmla="*/ 2551176 w 12192000"/>
              <a:gd name="connsiteY89" fmla="*/ 948928 h 6858000"/>
              <a:gd name="connsiteX90" fmla="*/ 2551141 w 12192000"/>
              <a:gd name="connsiteY90" fmla="*/ 947832 h 6858000"/>
              <a:gd name="connsiteX91" fmla="*/ 2523604 w 12192000"/>
              <a:gd name="connsiteY91" fmla="*/ 937621 h 6858000"/>
              <a:gd name="connsiteX92" fmla="*/ 2382574 w 12192000"/>
              <a:gd name="connsiteY92" fmla="*/ 937621 h 6858000"/>
              <a:gd name="connsiteX93" fmla="*/ 2342852 w 12192000"/>
              <a:gd name="connsiteY93" fmla="*/ 977403 h 6858000"/>
              <a:gd name="connsiteX94" fmla="*/ 2342834 w 12192000"/>
              <a:gd name="connsiteY94" fmla="*/ 977421 h 6858000"/>
              <a:gd name="connsiteX95" fmla="*/ 2382447 w 12192000"/>
              <a:gd name="connsiteY95" fmla="*/ 1016987 h 6858000"/>
              <a:gd name="connsiteX96" fmla="*/ 2416517 w 12192000"/>
              <a:gd name="connsiteY96" fmla="*/ 998364 h 6858000"/>
              <a:gd name="connsiteX97" fmla="*/ 2416247 w 12192000"/>
              <a:gd name="connsiteY97" fmla="*/ 997303 h 6858000"/>
              <a:gd name="connsiteX98" fmla="*/ 2405629 w 12192000"/>
              <a:gd name="connsiteY98" fmla="*/ 991065 h 6858000"/>
              <a:gd name="connsiteX99" fmla="*/ 2404585 w 12192000"/>
              <a:gd name="connsiteY99" fmla="*/ 991353 h 6858000"/>
              <a:gd name="connsiteX100" fmla="*/ 2382574 w 12192000"/>
              <a:gd name="connsiteY100" fmla="*/ 1003936 h 6858000"/>
              <a:gd name="connsiteX101" fmla="*/ 2357233 w 12192000"/>
              <a:gd name="connsiteY101" fmla="*/ 977295 h 6858000"/>
              <a:gd name="connsiteX102" fmla="*/ 2382574 w 12192000"/>
              <a:gd name="connsiteY102" fmla="*/ 950654 h 6858000"/>
              <a:gd name="connsiteX103" fmla="*/ 2404477 w 12192000"/>
              <a:gd name="connsiteY103" fmla="*/ 963237 h 6858000"/>
              <a:gd name="connsiteX104" fmla="*/ 2405521 w 12192000"/>
              <a:gd name="connsiteY104" fmla="*/ 963525 h 6858000"/>
              <a:gd name="connsiteX105" fmla="*/ 2416157 w 12192000"/>
              <a:gd name="connsiteY105" fmla="*/ 957197 h 6858000"/>
              <a:gd name="connsiteX106" fmla="*/ 2416427 w 12192000"/>
              <a:gd name="connsiteY106" fmla="*/ 956137 h 6858000"/>
              <a:gd name="connsiteX107" fmla="*/ 2382574 w 12192000"/>
              <a:gd name="connsiteY107" fmla="*/ 937621 h 6858000"/>
              <a:gd name="connsiteX108" fmla="*/ 2113363 w 12192000"/>
              <a:gd name="connsiteY108" fmla="*/ 937621 h 6858000"/>
              <a:gd name="connsiteX109" fmla="*/ 2073642 w 12192000"/>
              <a:gd name="connsiteY109" fmla="*/ 977403 h 6858000"/>
              <a:gd name="connsiteX110" fmla="*/ 2073624 w 12192000"/>
              <a:gd name="connsiteY110" fmla="*/ 977421 h 6858000"/>
              <a:gd name="connsiteX111" fmla="*/ 2113237 w 12192000"/>
              <a:gd name="connsiteY111" fmla="*/ 1016987 h 6858000"/>
              <a:gd name="connsiteX112" fmla="*/ 2147307 w 12192000"/>
              <a:gd name="connsiteY112" fmla="*/ 998364 h 6858000"/>
              <a:gd name="connsiteX113" fmla="*/ 2147037 w 12192000"/>
              <a:gd name="connsiteY113" fmla="*/ 997303 h 6858000"/>
              <a:gd name="connsiteX114" fmla="*/ 2136418 w 12192000"/>
              <a:gd name="connsiteY114" fmla="*/ 991065 h 6858000"/>
              <a:gd name="connsiteX115" fmla="*/ 2135374 w 12192000"/>
              <a:gd name="connsiteY115" fmla="*/ 991353 h 6858000"/>
              <a:gd name="connsiteX116" fmla="*/ 2113363 w 12192000"/>
              <a:gd name="connsiteY116" fmla="*/ 1003936 h 6858000"/>
              <a:gd name="connsiteX117" fmla="*/ 2088005 w 12192000"/>
              <a:gd name="connsiteY117" fmla="*/ 977295 h 6858000"/>
              <a:gd name="connsiteX118" fmla="*/ 2113363 w 12192000"/>
              <a:gd name="connsiteY118" fmla="*/ 950654 h 6858000"/>
              <a:gd name="connsiteX119" fmla="*/ 2135266 w 12192000"/>
              <a:gd name="connsiteY119" fmla="*/ 963237 h 6858000"/>
              <a:gd name="connsiteX120" fmla="*/ 2136310 w 12192000"/>
              <a:gd name="connsiteY120" fmla="*/ 963525 h 6858000"/>
              <a:gd name="connsiteX121" fmla="*/ 2146947 w 12192000"/>
              <a:gd name="connsiteY121" fmla="*/ 957197 h 6858000"/>
              <a:gd name="connsiteX122" fmla="*/ 2147217 w 12192000"/>
              <a:gd name="connsiteY122" fmla="*/ 956137 h 6858000"/>
              <a:gd name="connsiteX123" fmla="*/ 2113363 w 12192000"/>
              <a:gd name="connsiteY123" fmla="*/ 937621 h 6858000"/>
              <a:gd name="connsiteX124" fmla="*/ 2034137 w 12192000"/>
              <a:gd name="connsiteY124" fmla="*/ 937621 h 6858000"/>
              <a:gd name="connsiteX125" fmla="*/ 2005935 w 12192000"/>
              <a:gd name="connsiteY125" fmla="*/ 960631 h 6858000"/>
              <a:gd name="connsiteX126" fmla="*/ 2024814 w 12192000"/>
              <a:gd name="connsiteY126" fmla="*/ 980800 h 6858000"/>
              <a:gd name="connsiteX127" fmla="*/ 2038312 w 12192000"/>
              <a:gd name="connsiteY127" fmla="*/ 983982 h 6858000"/>
              <a:gd name="connsiteX128" fmla="*/ 2049831 w 12192000"/>
              <a:gd name="connsiteY128" fmla="*/ 993959 h 6858000"/>
              <a:gd name="connsiteX129" fmla="*/ 2035235 w 12192000"/>
              <a:gd name="connsiteY129" fmla="*/ 1004368 h 6858000"/>
              <a:gd name="connsiteX130" fmla="*/ 2013134 w 12192000"/>
              <a:gd name="connsiteY130" fmla="*/ 996386 h 6858000"/>
              <a:gd name="connsiteX131" fmla="*/ 2012072 w 12192000"/>
              <a:gd name="connsiteY131" fmla="*/ 996548 h 6858000"/>
              <a:gd name="connsiteX132" fmla="*/ 2004947 w 12192000"/>
              <a:gd name="connsiteY132" fmla="*/ 1006181 h 6858000"/>
              <a:gd name="connsiteX133" fmla="*/ 2004945 w 12192000"/>
              <a:gd name="connsiteY133" fmla="*/ 1006165 h 6858000"/>
              <a:gd name="connsiteX134" fmla="*/ 2004945 w 12192000"/>
              <a:gd name="connsiteY134" fmla="*/ 1006183 h 6858000"/>
              <a:gd name="connsiteX135" fmla="*/ 2004947 w 12192000"/>
              <a:gd name="connsiteY135" fmla="*/ 1006181 h 6858000"/>
              <a:gd name="connsiteX136" fmla="*/ 2005089 w 12192000"/>
              <a:gd name="connsiteY136" fmla="*/ 1007244 h 6858000"/>
              <a:gd name="connsiteX137" fmla="*/ 2034785 w 12192000"/>
              <a:gd name="connsiteY137" fmla="*/ 1016970 h 6858000"/>
              <a:gd name="connsiteX138" fmla="*/ 2063869 w 12192000"/>
              <a:gd name="connsiteY138" fmla="*/ 992971 h 6858000"/>
              <a:gd name="connsiteX139" fmla="*/ 2045098 w 12192000"/>
              <a:gd name="connsiteY139" fmla="*/ 972370 h 6858000"/>
              <a:gd name="connsiteX140" fmla="*/ 2031599 w 12192000"/>
              <a:gd name="connsiteY140" fmla="*/ 969188 h 6858000"/>
              <a:gd name="connsiteX141" fmla="*/ 2019865 w 12192000"/>
              <a:gd name="connsiteY141" fmla="*/ 959768 h 6858000"/>
              <a:gd name="connsiteX142" fmla="*/ 2033921 w 12192000"/>
              <a:gd name="connsiteY142" fmla="*/ 950115 h 6858000"/>
              <a:gd name="connsiteX143" fmla="*/ 2052675 w 12192000"/>
              <a:gd name="connsiteY143" fmla="*/ 957503 h 6858000"/>
              <a:gd name="connsiteX144" fmla="*/ 2053737 w 12192000"/>
              <a:gd name="connsiteY144" fmla="*/ 957467 h 6858000"/>
              <a:gd name="connsiteX145" fmla="*/ 2061710 w 12192000"/>
              <a:gd name="connsiteY145" fmla="*/ 948928 h 6858000"/>
              <a:gd name="connsiteX146" fmla="*/ 2061674 w 12192000"/>
              <a:gd name="connsiteY146" fmla="*/ 947832 h 6858000"/>
              <a:gd name="connsiteX147" fmla="*/ 2034137 w 12192000"/>
              <a:gd name="connsiteY147" fmla="*/ 937621 h 6858000"/>
              <a:gd name="connsiteX148" fmla="*/ 910979 w 12192000"/>
              <a:gd name="connsiteY148" fmla="*/ 919656 h 6858000"/>
              <a:gd name="connsiteX149" fmla="*/ 1068878 w 12192000"/>
              <a:gd name="connsiteY149" fmla="*/ 1021359 h 6858000"/>
              <a:gd name="connsiteX150" fmla="*/ 1226778 w 12192000"/>
              <a:gd name="connsiteY150" fmla="*/ 919656 h 6858000"/>
              <a:gd name="connsiteX151" fmla="*/ 2224409 w 12192000"/>
              <a:gd name="connsiteY151" fmla="*/ 825465 h 6858000"/>
              <a:gd name="connsiteX152" fmla="*/ 2236378 w 12192000"/>
              <a:gd name="connsiteY152" fmla="*/ 856708 h 6858000"/>
              <a:gd name="connsiteX153" fmla="*/ 2236360 w 12192000"/>
              <a:gd name="connsiteY153" fmla="*/ 856708 h 6858000"/>
              <a:gd name="connsiteX154" fmla="*/ 2212441 w 12192000"/>
              <a:gd name="connsiteY154" fmla="*/ 856708 h 6858000"/>
              <a:gd name="connsiteX155" fmla="*/ 2358727 w 12192000"/>
              <a:gd name="connsiteY155" fmla="*/ 822643 h 6858000"/>
              <a:gd name="connsiteX156" fmla="*/ 2374420 w 12192000"/>
              <a:gd name="connsiteY156" fmla="*/ 822643 h 6858000"/>
              <a:gd name="connsiteX157" fmla="*/ 2388909 w 12192000"/>
              <a:gd name="connsiteY157" fmla="*/ 834148 h 6858000"/>
              <a:gd name="connsiteX158" fmla="*/ 2374420 w 12192000"/>
              <a:gd name="connsiteY158" fmla="*/ 845761 h 6858000"/>
              <a:gd name="connsiteX159" fmla="*/ 2374420 w 12192000"/>
              <a:gd name="connsiteY159" fmla="*/ 845779 h 6858000"/>
              <a:gd name="connsiteX160" fmla="*/ 2358727 w 12192000"/>
              <a:gd name="connsiteY160" fmla="*/ 845779 h 6858000"/>
              <a:gd name="connsiteX161" fmla="*/ 2286628 w 12192000"/>
              <a:gd name="connsiteY161" fmla="*/ 822643 h 6858000"/>
              <a:gd name="connsiteX162" fmla="*/ 2302322 w 12192000"/>
              <a:gd name="connsiteY162" fmla="*/ 822643 h 6858000"/>
              <a:gd name="connsiteX163" fmla="*/ 2316810 w 12192000"/>
              <a:gd name="connsiteY163" fmla="*/ 834148 h 6858000"/>
              <a:gd name="connsiteX164" fmla="*/ 2302322 w 12192000"/>
              <a:gd name="connsiteY164" fmla="*/ 845761 h 6858000"/>
              <a:gd name="connsiteX165" fmla="*/ 2302322 w 12192000"/>
              <a:gd name="connsiteY165" fmla="*/ 845779 h 6858000"/>
              <a:gd name="connsiteX166" fmla="*/ 2286628 w 12192000"/>
              <a:gd name="connsiteY166" fmla="*/ 845779 h 6858000"/>
              <a:gd name="connsiteX167" fmla="*/ 2596422 w 12192000"/>
              <a:gd name="connsiteY167" fmla="*/ 822625 h 6858000"/>
              <a:gd name="connsiteX168" fmla="*/ 2606735 w 12192000"/>
              <a:gd name="connsiteY168" fmla="*/ 822625 h 6858000"/>
              <a:gd name="connsiteX169" fmla="*/ 2632634 w 12192000"/>
              <a:gd name="connsiteY169" fmla="*/ 848062 h 6858000"/>
              <a:gd name="connsiteX170" fmla="*/ 2606735 w 12192000"/>
              <a:gd name="connsiteY170" fmla="*/ 873499 h 6858000"/>
              <a:gd name="connsiteX171" fmla="*/ 2606735 w 12192000"/>
              <a:gd name="connsiteY171" fmla="*/ 873481 h 6858000"/>
              <a:gd name="connsiteX172" fmla="*/ 2596422 w 12192000"/>
              <a:gd name="connsiteY172" fmla="*/ 873481 h 6858000"/>
              <a:gd name="connsiteX173" fmla="*/ 2044990 w 12192000"/>
              <a:gd name="connsiteY173" fmla="*/ 821402 h 6858000"/>
              <a:gd name="connsiteX174" fmla="*/ 2070223 w 12192000"/>
              <a:gd name="connsiteY174" fmla="*/ 848044 h 6858000"/>
              <a:gd name="connsiteX175" fmla="*/ 2044990 w 12192000"/>
              <a:gd name="connsiteY175" fmla="*/ 874685 h 6858000"/>
              <a:gd name="connsiteX176" fmla="*/ 2019631 w 12192000"/>
              <a:gd name="connsiteY176" fmla="*/ 848044 h 6858000"/>
              <a:gd name="connsiteX177" fmla="*/ 2044990 w 12192000"/>
              <a:gd name="connsiteY177" fmla="*/ 821402 h 6858000"/>
              <a:gd name="connsiteX178" fmla="*/ 2583374 w 12192000"/>
              <a:gd name="connsiteY178" fmla="*/ 809700 h 6858000"/>
              <a:gd name="connsiteX179" fmla="*/ 2582600 w 12192000"/>
              <a:gd name="connsiteY179" fmla="*/ 810473 h 6858000"/>
              <a:gd name="connsiteX180" fmla="*/ 2582600 w 12192000"/>
              <a:gd name="connsiteY180" fmla="*/ 885651 h 6858000"/>
              <a:gd name="connsiteX181" fmla="*/ 2583374 w 12192000"/>
              <a:gd name="connsiteY181" fmla="*/ 886424 h 6858000"/>
              <a:gd name="connsiteX182" fmla="*/ 2607419 w 12192000"/>
              <a:gd name="connsiteY182" fmla="*/ 886424 h 6858000"/>
              <a:gd name="connsiteX183" fmla="*/ 2646924 w 12192000"/>
              <a:gd name="connsiteY183" fmla="*/ 848062 h 6858000"/>
              <a:gd name="connsiteX184" fmla="*/ 2607419 w 12192000"/>
              <a:gd name="connsiteY184" fmla="*/ 809700 h 6858000"/>
              <a:gd name="connsiteX185" fmla="*/ 2513795 w 12192000"/>
              <a:gd name="connsiteY185" fmla="*/ 809700 h 6858000"/>
              <a:gd name="connsiteX186" fmla="*/ 2513795 w 12192000"/>
              <a:gd name="connsiteY186" fmla="*/ 809718 h 6858000"/>
              <a:gd name="connsiteX187" fmla="*/ 2513021 w 12192000"/>
              <a:gd name="connsiteY187" fmla="*/ 810491 h 6858000"/>
              <a:gd name="connsiteX188" fmla="*/ 2513021 w 12192000"/>
              <a:gd name="connsiteY188" fmla="*/ 885686 h 6858000"/>
              <a:gd name="connsiteX189" fmla="*/ 2513795 w 12192000"/>
              <a:gd name="connsiteY189" fmla="*/ 886460 h 6858000"/>
              <a:gd name="connsiteX190" fmla="*/ 2566150 w 12192000"/>
              <a:gd name="connsiteY190" fmla="*/ 886460 h 6858000"/>
              <a:gd name="connsiteX191" fmla="*/ 2566924 w 12192000"/>
              <a:gd name="connsiteY191" fmla="*/ 885686 h 6858000"/>
              <a:gd name="connsiteX192" fmla="*/ 2566924 w 12192000"/>
              <a:gd name="connsiteY192" fmla="*/ 874397 h 6858000"/>
              <a:gd name="connsiteX193" fmla="*/ 2566150 w 12192000"/>
              <a:gd name="connsiteY193" fmla="*/ 873624 h 6858000"/>
              <a:gd name="connsiteX194" fmla="*/ 2526861 w 12192000"/>
              <a:gd name="connsiteY194" fmla="*/ 873624 h 6858000"/>
              <a:gd name="connsiteX195" fmla="*/ 2526861 w 12192000"/>
              <a:gd name="connsiteY195" fmla="*/ 853023 h 6858000"/>
              <a:gd name="connsiteX196" fmla="*/ 2561003 w 12192000"/>
              <a:gd name="connsiteY196" fmla="*/ 853023 h 6858000"/>
              <a:gd name="connsiteX197" fmla="*/ 2561777 w 12192000"/>
              <a:gd name="connsiteY197" fmla="*/ 852250 h 6858000"/>
              <a:gd name="connsiteX198" fmla="*/ 2561777 w 12192000"/>
              <a:gd name="connsiteY198" fmla="*/ 841069 h 6858000"/>
              <a:gd name="connsiteX199" fmla="*/ 2561003 w 12192000"/>
              <a:gd name="connsiteY199" fmla="*/ 840296 h 6858000"/>
              <a:gd name="connsiteX200" fmla="*/ 2526861 w 12192000"/>
              <a:gd name="connsiteY200" fmla="*/ 840296 h 6858000"/>
              <a:gd name="connsiteX201" fmla="*/ 2526861 w 12192000"/>
              <a:gd name="connsiteY201" fmla="*/ 822535 h 6858000"/>
              <a:gd name="connsiteX202" fmla="*/ 2566150 w 12192000"/>
              <a:gd name="connsiteY202" fmla="*/ 822535 h 6858000"/>
              <a:gd name="connsiteX203" fmla="*/ 2566924 w 12192000"/>
              <a:gd name="connsiteY203" fmla="*/ 821762 h 6858000"/>
              <a:gd name="connsiteX204" fmla="*/ 2566924 w 12192000"/>
              <a:gd name="connsiteY204" fmla="*/ 810473 h 6858000"/>
              <a:gd name="connsiteX205" fmla="*/ 2566150 w 12192000"/>
              <a:gd name="connsiteY205" fmla="*/ 809700 h 6858000"/>
              <a:gd name="connsiteX206" fmla="*/ 2481525 w 12192000"/>
              <a:gd name="connsiteY206" fmla="*/ 809700 h 6858000"/>
              <a:gd name="connsiteX207" fmla="*/ 2480751 w 12192000"/>
              <a:gd name="connsiteY207" fmla="*/ 810473 h 6858000"/>
              <a:gd name="connsiteX208" fmla="*/ 2480751 w 12192000"/>
              <a:gd name="connsiteY208" fmla="*/ 885669 h 6858000"/>
              <a:gd name="connsiteX209" fmla="*/ 2481525 w 12192000"/>
              <a:gd name="connsiteY209" fmla="*/ 886442 h 6858000"/>
              <a:gd name="connsiteX210" fmla="*/ 2493817 w 12192000"/>
              <a:gd name="connsiteY210" fmla="*/ 886442 h 6858000"/>
              <a:gd name="connsiteX211" fmla="*/ 2494591 w 12192000"/>
              <a:gd name="connsiteY211" fmla="*/ 885669 h 6858000"/>
              <a:gd name="connsiteX212" fmla="*/ 2494591 w 12192000"/>
              <a:gd name="connsiteY212" fmla="*/ 810473 h 6858000"/>
              <a:gd name="connsiteX213" fmla="*/ 2493817 w 12192000"/>
              <a:gd name="connsiteY213" fmla="*/ 809700 h 6858000"/>
              <a:gd name="connsiteX214" fmla="*/ 2417759 w 12192000"/>
              <a:gd name="connsiteY214" fmla="*/ 809700 h 6858000"/>
              <a:gd name="connsiteX215" fmla="*/ 2416985 w 12192000"/>
              <a:gd name="connsiteY215" fmla="*/ 810473 h 6858000"/>
              <a:gd name="connsiteX216" fmla="*/ 2416985 w 12192000"/>
              <a:gd name="connsiteY216" fmla="*/ 886442 h 6858000"/>
              <a:gd name="connsiteX217" fmla="*/ 2466929 w 12192000"/>
              <a:gd name="connsiteY217" fmla="*/ 886442 h 6858000"/>
              <a:gd name="connsiteX218" fmla="*/ 2467703 w 12192000"/>
              <a:gd name="connsiteY218" fmla="*/ 885669 h 6858000"/>
              <a:gd name="connsiteX219" fmla="*/ 2467703 w 12192000"/>
              <a:gd name="connsiteY219" fmla="*/ 874271 h 6858000"/>
              <a:gd name="connsiteX220" fmla="*/ 2466929 w 12192000"/>
              <a:gd name="connsiteY220" fmla="*/ 873499 h 6858000"/>
              <a:gd name="connsiteX221" fmla="*/ 2430826 w 12192000"/>
              <a:gd name="connsiteY221" fmla="*/ 873499 h 6858000"/>
              <a:gd name="connsiteX222" fmla="*/ 2430826 w 12192000"/>
              <a:gd name="connsiteY222" fmla="*/ 810473 h 6858000"/>
              <a:gd name="connsiteX223" fmla="*/ 2430051 w 12192000"/>
              <a:gd name="connsiteY223" fmla="*/ 809700 h 6858000"/>
              <a:gd name="connsiteX224" fmla="*/ 2345678 w 12192000"/>
              <a:gd name="connsiteY224" fmla="*/ 809682 h 6858000"/>
              <a:gd name="connsiteX225" fmla="*/ 2344904 w 12192000"/>
              <a:gd name="connsiteY225" fmla="*/ 810455 h 6858000"/>
              <a:gd name="connsiteX226" fmla="*/ 2344904 w 12192000"/>
              <a:gd name="connsiteY226" fmla="*/ 885651 h 6858000"/>
              <a:gd name="connsiteX227" fmla="*/ 2345678 w 12192000"/>
              <a:gd name="connsiteY227" fmla="*/ 886424 h 6858000"/>
              <a:gd name="connsiteX228" fmla="*/ 2357970 w 12192000"/>
              <a:gd name="connsiteY228" fmla="*/ 886424 h 6858000"/>
              <a:gd name="connsiteX229" fmla="*/ 2358744 w 12192000"/>
              <a:gd name="connsiteY229" fmla="*/ 885651 h 6858000"/>
              <a:gd name="connsiteX230" fmla="*/ 2358744 w 12192000"/>
              <a:gd name="connsiteY230" fmla="*/ 858686 h 6858000"/>
              <a:gd name="connsiteX231" fmla="*/ 2375536 w 12192000"/>
              <a:gd name="connsiteY231" fmla="*/ 858686 h 6858000"/>
              <a:gd name="connsiteX232" fmla="*/ 2403073 w 12192000"/>
              <a:gd name="connsiteY232" fmla="*/ 834130 h 6858000"/>
              <a:gd name="connsiteX233" fmla="*/ 2375536 w 12192000"/>
              <a:gd name="connsiteY233" fmla="*/ 809682 h 6858000"/>
              <a:gd name="connsiteX234" fmla="*/ 2273579 w 12192000"/>
              <a:gd name="connsiteY234" fmla="*/ 809682 h 6858000"/>
              <a:gd name="connsiteX235" fmla="*/ 2272805 w 12192000"/>
              <a:gd name="connsiteY235" fmla="*/ 810455 h 6858000"/>
              <a:gd name="connsiteX236" fmla="*/ 2272805 w 12192000"/>
              <a:gd name="connsiteY236" fmla="*/ 885651 h 6858000"/>
              <a:gd name="connsiteX237" fmla="*/ 2273579 w 12192000"/>
              <a:gd name="connsiteY237" fmla="*/ 886424 h 6858000"/>
              <a:gd name="connsiteX238" fmla="*/ 2285871 w 12192000"/>
              <a:gd name="connsiteY238" fmla="*/ 886424 h 6858000"/>
              <a:gd name="connsiteX239" fmla="*/ 2286646 w 12192000"/>
              <a:gd name="connsiteY239" fmla="*/ 885651 h 6858000"/>
              <a:gd name="connsiteX240" fmla="*/ 2286646 w 12192000"/>
              <a:gd name="connsiteY240" fmla="*/ 858686 h 6858000"/>
              <a:gd name="connsiteX241" fmla="*/ 2303437 w 12192000"/>
              <a:gd name="connsiteY241" fmla="*/ 858686 h 6858000"/>
              <a:gd name="connsiteX242" fmla="*/ 2330974 w 12192000"/>
              <a:gd name="connsiteY242" fmla="*/ 834130 h 6858000"/>
              <a:gd name="connsiteX243" fmla="*/ 2303437 w 12192000"/>
              <a:gd name="connsiteY243" fmla="*/ 809682 h 6858000"/>
              <a:gd name="connsiteX244" fmla="*/ 2217012 w 12192000"/>
              <a:gd name="connsiteY244" fmla="*/ 809682 h 6858000"/>
              <a:gd name="connsiteX245" fmla="*/ 2216292 w 12192000"/>
              <a:gd name="connsiteY245" fmla="*/ 810167 h 6858000"/>
              <a:gd name="connsiteX246" fmla="*/ 2186938 w 12192000"/>
              <a:gd name="connsiteY246" fmla="*/ 885363 h 6858000"/>
              <a:gd name="connsiteX247" fmla="*/ 2187658 w 12192000"/>
              <a:gd name="connsiteY247" fmla="*/ 886406 h 6858000"/>
              <a:gd name="connsiteX248" fmla="*/ 2200598 w 12192000"/>
              <a:gd name="connsiteY248" fmla="*/ 886406 h 6858000"/>
              <a:gd name="connsiteX249" fmla="*/ 2201318 w 12192000"/>
              <a:gd name="connsiteY249" fmla="*/ 885920 h 6858000"/>
              <a:gd name="connsiteX250" fmla="*/ 2207941 w 12192000"/>
              <a:gd name="connsiteY250" fmla="*/ 868663 h 6858000"/>
              <a:gd name="connsiteX251" fmla="*/ 2240859 w 12192000"/>
              <a:gd name="connsiteY251" fmla="*/ 868663 h 6858000"/>
              <a:gd name="connsiteX252" fmla="*/ 2247482 w 12192000"/>
              <a:gd name="connsiteY252" fmla="*/ 885920 h 6858000"/>
              <a:gd name="connsiteX253" fmla="*/ 2248202 w 12192000"/>
              <a:gd name="connsiteY253" fmla="*/ 886406 h 6858000"/>
              <a:gd name="connsiteX254" fmla="*/ 2261269 w 12192000"/>
              <a:gd name="connsiteY254" fmla="*/ 886406 h 6858000"/>
              <a:gd name="connsiteX255" fmla="*/ 2261989 w 12192000"/>
              <a:gd name="connsiteY255" fmla="*/ 885363 h 6858000"/>
              <a:gd name="connsiteX256" fmla="*/ 2232616 w 12192000"/>
              <a:gd name="connsiteY256" fmla="*/ 810167 h 6858000"/>
              <a:gd name="connsiteX257" fmla="*/ 2231896 w 12192000"/>
              <a:gd name="connsiteY257" fmla="*/ 809682 h 6858000"/>
              <a:gd name="connsiteX258" fmla="*/ 2217030 w 12192000"/>
              <a:gd name="connsiteY258" fmla="*/ 809682 h 6858000"/>
              <a:gd name="connsiteX259" fmla="*/ 2099523 w 12192000"/>
              <a:gd name="connsiteY259" fmla="*/ 809682 h 6858000"/>
              <a:gd name="connsiteX260" fmla="*/ 2099523 w 12192000"/>
              <a:gd name="connsiteY260" fmla="*/ 809700 h 6858000"/>
              <a:gd name="connsiteX261" fmla="*/ 2098749 w 12192000"/>
              <a:gd name="connsiteY261" fmla="*/ 810473 h 6858000"/>
              <a:gd name="connsiteX262" fmla="*/ 2098749 w 12192000"/>
              <a:gd name="connsiteY262" fmla="*/ 885669 h 6858000"/>
              <a:gd name="connsiteX263" fmla="*/ 2099523 w 12192000"/>
              <a:gd name="connsiteY263" fmla="*/ 886442 h 6858000"/>
              <a:gd name="connsiteX264" fmla="*/ 2111816 w 12192000"/>
              <a:gd name="connsiteY264" fmla="*/ 886442 h 6858000"/>
              <a:gd name="connsiteX265" fmla="*/ 2112589 w 12192000"/>
              <a:gd name="connsiteY265" fmla="*/ 885669 h 6858000"/>
              <a:gd name="connsiteX266" fmla="*/ 2112589 w 12192000"/>
              <a:gd name="connsiteY266" fmla="*/ 855522 h 6858000"/>
              <a:gd name="connsiteX267" fmla="*/ 2148585 w 12192000"/>
              <a:gd name="connsiteY267" fmla="*/ 855522 h 6858000"/>
              <a:gd name="connsiteX268" fmla="*/ 2149359 w 12192000"/>
              <a:gd name="connsiteY268" fmla="*/ 854749 h 6858000"/>
              <a:gd name="connsiteX269" fmla="*/ 2149359 w 12192000"/>
              <a:gd name="connsiteY269" fmla="*/ 843460 h 6858000"/>
              <a:gd name="connsiteX270" fmla="*/ 2148585 w 12192000"/>
              <a:gd name="connsiteY270" fmla="*/ 842687 h 6858000"/>
              <a:gd name="connsiteX271" fmla="*/ 2112589 w 12192000"/>
              <a:gd name="connsiteY271" fmla="*/ 842687 h 6858000"/>
              <a:gd name="connsiteX272" fmla="*/ 2112589 w 12192000"/>
              <a:gd name="connsiteY272" fmla="*/ 822517 h 6858000"/>
              <a:gd name="connsiteX273" fmla="*/ 2151878 w 12192000"/>
              <a:gd name="connsiteY273" fmla="*/ 822517 h 6858000"/>
              <a:gd name="connsiteX274" fmla="*/ 2152652 w 12192000"/>
              <a:gd name="connsiteY274" fmla="*/ 821744 h 6858000"/>
              <a:gd name="connsiteX275" fmla="*/ 2152652 w 12192000"/>
              <a:gd name="connsiteY275" fmla="*/ 810455 h 6858000"/>
              <a:gd name="connsiteX276" fmla="*/ 2151878 w 12192000"/>
              <a:gd name="connsiteY276" fmla="*/ 809682 h 6858000"/>
              <a:gd name="connsiteX277" fmla="*/ 2044990 w 12192000"/>
              <a:gd name="connsiteY277" fmla="*/ 808369 h 6858000"/>
              <a:gd name="connsiteX278" fmla="*/ 2005377 w 12192000"/>
              <a:gd name="connsiteY278" fmla="*/ 848044 h 6858000"/>
              <a:gd name="connsiteX279" fmla="*/ 2044990 w 12192000"/>
              <a:gd name="connsiteY279" fmla="*/ 887718 h 6858000"/>
              <a:gd name="connsiteX280" fmla="*/ 2084495 w 12192000"/>
              <a:gd name="connsiteY280" fmla="*/ 848044 h 6858000"/>
              <a:gd name="connsiteX281" fmla="*/ 2044990 w 12192000"/>
              <a:gd name="connsiteY281" fmla="*/ 808369 h 6858000"/>
              <a:gd name="connsiteX282" fmla="*/ 1334123 w 12192000"/>
              <a:gd name="connsiteY282" fmla="*/ 742743 h 6858000"/>
              <a:gd name="connsiteX283" fmla="*/ 1419360 w 12192000"/>
              <a:gd name="connsiteY283" fmla="*/ 742743 h 6858000"/>
              <a:gd name="connsiteX284" fmla="*/ 1469558 w 12192000"/>
              <a:gd name="connsiteY284" fmla="*/ 792941 h 6858000"/>
              <a:gd name="connsiteX285" fmla="*/ 1419360 w 12192000"/>
              <a:gd name="connsiteY285" fmla="*/ 843138 h 6858000"/>
              <a:gd name="connsiteX286" fmla="*/ 1334123 w 12192000"/>
              <a:gd name="connsiteY286" fmla="*/ 843138 h 6858000"/>
              <a:gd name="connsiteX287" fmla="*/ 2368067 w 12192000"/>
              <a:gd name="connsiteY287" fmla="*/ 693373 h 6858000"/>
              <a:gd name="connsiteX288" fmla="*/ 2384859 w 12192000"/>
              <a:gd name="connsiteY288" fmla="*/ 693373 h 6858000"/>
              <a:gd name="connsiteX289" fmla="*/ 2398915 w 12192000"/>
              <a:gd name="connsiteY289" fmla="*/ 704663 h 6858000"/>
              <a:gd name="connsiteX290" fmla="*/ 2384859 w 12192000"/>
              <a:gd name="connsiteY290" fmla="*/ 715952 h 6858000"/>
              <a:gd name="connsiteX291" fmla="*/ 2368067 w 12192000"/>
              <a:gd name="connsiteY291" fmla="*/ 715952 h 6858000"/>
              <a:gd name="connsiteX292" fmla="*/ 2592103 w 12192000"/>
              <a:gd name="connsiteY292" fmla="*/ 680430 h 6858000"/>
              <a:gd name="connsiteX293" fmla="*/ 2591455 w 12192000"/>
              <a:gd name="connsiteY293" fmla="*/ 681599 h 6858000"/>
              <a:gd name="connsiteX294" fmla="*/ 2619064 w 12192000"/>
              <a:gd name="connsiteY294" fmla="*/ 727026 h 6858000"/>
              <a:gd name="connsiteX295" fmla="*/ 2619010 w 12192000"/>
              <a:gd name="connsiteY295" fmla="*/ 727044 h 6858000"/>
              <a:gd name="connsiteX296" fmla="*/ 2619010 w 12192000"/>
              <a:gd name="connsiteY296" fmla="*/ 756417 h 6858000"/>
              <a:gd name="connsiteX297" fmla="*/ 2619784 w 12192000"/>
              <a:gd name="connsiteY297" fmla="*/ 757190 h 6858000"/>
              <a:gd name="connsiteX298" fmla="*/ 2632184 w 12192000"/>
              <a:gd name="connsiteY298" fmla="*/ 757190 h 6858000"/>
              <a:gd name="connsiteX299" fmla="*/ 2632958 w 12192000"/>
              <a:gd name="connsiteY299" fmla="*/ 756417 h 6858000"/>
              <a:gd name="connsiteX300" fmla="*/ 2632958 w 12192000"/>
              <a:gd name="connsiteY300" fmla="*/ 727044 h 6858000"/>
              <a:gd name="connsiteX301" fmla="*/ 2660566 w 12192000"/>
              <a:gd name="connsiteY301" fmla="*/ 681617 h 6858000"/>
              <a:gd name="connsiteX302" fmla="*/ 2659919 w 12192000"/>
              <a:gd name="connsiteY302" fmla="*/ 680448 h 6858000"/>
              <a:gd name="connsiteX303" fmla="*/ 2646132 w 12192000"/>
              <a:gd name="connsiteY303" fmla="*/ 680448 h 6858000"/>
              <a:gd name="connsiteX304" fmla="*/ 2645484 w 12192000"/>
              <a:gd name="connsiteY304" fmla="*/ 680826 h 6858000"/>
              <a:gd name="connsiteX305" fmla="*/ 2626065 w 12192000"/>
              <a:gd name="connsiteY305" fmla="*/ 713220 h 6858000"/>
              <a:gd name="connsiteX306" fmla="*/ 2606537 w 12192000"/>
              <a:gd name="connsiteY306" fmla="*/ 680808 h 6858000"/>
              <a:gd name="connsiteX307" fmla="*/ 2605889 w 12192000"/>
              <a:gd name="connsiteY307" fmla="*/ 680430 h 6858000"/>
              <a:gd name="connsiteX308" fmla="*/ 2522596 w 12192000"/>
              <a:gd name="connsiteY308" fmla="*/ 680430 h 6858000"/>
              <a:gd name="connsiteX309" fmla="*/ 2521822 w 12192000"/>
              <a:gd name="connsiteY309" fmla="*/ 681203 h 6858000"/>
              <a:gd name="connsiteX310" fmla="*/ 2521822 w 12192000"/>
              <a:gd name="connsiteY310" fmla="*/ 692601 h 6858000"/>
              <a:gd name="connsiteX311" fmla="*/ 2522596 w 12192000"/>
              <a:gd name="connsiteY311" fmla="*/ 693373 h 6858000"/>
              <a:gd name="connsiteX312" fmla="*/ 2546191 w 12192000"/>
              <a:gd name="connsiteY312" fmla="*/ 693373 h 6858000"/>
              <a:gd name="connsiteX313" fmla="*/ 2546191 w 12192000"/>
              <a:gd name="connsiteY313" fmla="*/ 756399 h 6858000"/>
              <a:gd name="connsiteX314" fmla="*/ 2546965 w 12192000"/>
              <a:gd name="connsiteY314" fmla="*/ 757172 h 6858000"/>
              <a:gd name="connsiteX315" fmla="*/ 2559365 w 12192000"/>
              <a:gd name="connsiteY315" fmla="*/ 757172 h 6858000"/>
              <a:gd name="connsiteX316" fmla="*/ 2560139 w 12192000"/>
              <a:gd name="connsiteY316" fmla="*/ 756399 h 6858000"/>
              <a:gd name="connsiteX317" fmla="*/ 2560139 w 12192000"/>
              <a:gd name="connsiteY317" fmla="*/ 693373 h 6858000"/>
              <a:gd name="connsiteX318" fmla="*/ 2583734 w 12192000"/>
              <a:gd name="connsiteY318" fmla="*/ 693373 h 6858000"/>
              <a:gd name="connsiteX319" fmla="*/ 2584508 w 12192000"/>
              <a:gd name="connsiteY319" fmla="*/ 692601 h 6858000"/>
              <a:gd name="connsiteX320" fmla="*/ 2584508 w 12192000"/>
              <a:gd name="connsiteY320" fmla="*/ 681203 h 6858000"/>
              <a:gd name="connsiteX321" fmla="*/ 2583734 w 12192000"/>
              <a:gd name="connsiteY321" fmla="*/ 680430 h 6858000"/>
              <a:gd name="connsiteX322" fmla="*/ 2497129 w 12192000"/>
              <a:gd name="connsiteY322" fmla="*/ 680430 h 6858000"/>
              <a:gd name="connsiteX323" fmla="*/ 2496355 w 12192000"/>
              <a:gd name="connsiteY323" fmla="*/ 681203 h 6858000"/>
              <a:gd name="connsiteX324" fmla="*/ 2496355 w 12192000"/>
              <a:gd name="connsiteY324" fmla="*/ 756399 h 6858000"/>
              <a:gd name="connsiteX325" fmla="*/ 2497129 w 12192000"/>
              <a:gd name="connsiteY325" fmla="*/ 757172 h 6858000"/>
              <a:gd name="connsiteX326" fmla="*/ 2509422 w 12192000"/>
              <a:gd name="connsiteY326" fmla="*/ 757172 h 6858000"/>
              <a:gd name="connsiteX327" fmla="*/ 2510196 w 12192000"/>
              <a:gd name="connsiteY327" fmla="*/ 756399 h 6858000"/>
              <a:gd name="connsiteX328" fmla="*/ 2510196 w 12192000"/>
              <a:gd name="connsiteY328" fmla="*/ 681203 h 6858000"/>
              <a:gd name="connsiteX329" fmla="*/ 2509422 w 12192000"/>
              <a:gd name="connsiteY329" fmla="*/ 680430 h 6858000"/>
              <a:gd name="connsiteX330" fmla="*/ 2355019 w 12192000"/>
              <a:gd name="connsiteY330" fmla="*/ 680430 h 6858000"/>
              <a:gd name="connsiteX331" fmla="*/ 2354245 w 12192000"/>
              <a:gd name="connsiteY331" fmla="*/ 681203 h 6858000"/>
              <a:gd name="connsiteX332" fmla="*/ 2354227 w 12192000"/>
              <a:gd name="connsiteY332" fmla="*/ 681221 h 6858000"/>
              <a:gd name="connsiteX333" fmla="*/ 2354227 w 12192000"/>
              <a:gd name="connsiteY333" fmla="*/ 756417 h 6858000"/>
              <a:gd name="connsiteX334" fmla="*/ 2355001 w 12192000"/>
              <a:gd name="connsiteY334" fmla="*/ 757190 h 6858000"/>
              <a:gd name="connsiteX335" fmla="*/ 2367293 w 12192000"/>
              <a:gd name="connsiteY335" fmla="*/ 757190 h 6858000"/>
              <a:gd name="connsiteX336" fmla="*/ 2368067 w 12192000"/>
              <a:gd name="connsiteY336" fmla="*/ 756417 h 6858000"/>
              <a:gd name="connsiteX337" fmla="*/ 2368067 w 12192000"/>
              <a:gd name="connsiteY337" fmla="*/ 728787 h 6858000"/>
              <a:gd name="connsiteX338" fmla="*/ 2378830 w 12192000"/>
              <a:gd name="connsiteY338" fmla="*/ 728787 h 6858000"/>
              <a:gd name="connsiteX339" fmla="*/ 2399563 w 12192000"/>
              <a:gd name="connsiteY339" fmla="*/ 756867 h 6858000"/>
              <a:gd name="connsiteX340" fmla="*/ 2400176 w 12192000"/>
              <a:gd name="connsiteY340" fmla="*/ 757172 h 6858000"/>
              <a:gd name="connsiteX341" fmla="*/ 2415041 w 12192000"/>
              <a:gd name="connsiteY341" fmla="*/ 757172 h 6858000"/>
              <a:gd name="connsiteX342" fmla="*/ 2415653 w 12192000"/>
              <a:gd name="connsiteY342" fmla="*/ 755950 h 6858000"/>
              <a:gd name="connsiteX343" fmla="*/ 2394416 w 12192000"/>
              <a:gd name="connsiteY343" fmla="*/ 727906 h 6858000"/>
              <a:gd name="connsiteX344" fmla="*/ 2413187 w 12192000"/>
              <a:gd name="connsiteY344" fmla="*/ 704663 h 6858000"/>
              <a:gd name="connsiteX345" fmla="*/ 2386191 w 12192000"/>
              <a:gd name="connsiteY345" fmla="*/ 680430 h 6858000"/>
              <a:gd name="connsiteX346" fmla="*/ 2285439 w 12192000"/>
              <a:gd name="connsiteY346" fmla="*/ 680430 h 6858000"/>
              <a:gd name="connsiteX347" fmla="*/ 2285439 w 12192000"/>
              <a:gd name="connsiteY347" fmla="*/ 680448 h 6858000"/>
              <a:gd name="connsiteX348" fmla="*/ 2284666 w 12192000"/>
              <a:gd name="connsiteY348" fmla="*/ 681221 h 6858000"/>
              <a:gd name="connsiteX349" fmla="*/ 2284666 w 12192000"/>
              <a:gd name="connsiteY349" fmla="*/ 756417 h 6858000"/>
              <a:gd name="connsiteX350" fmla="*/ 2285439 w 12192000"/>
              <a:gd name="connsiteY350" fmla="*/ 757190 h 6858000"/>
              <a:gd name="connsiteX351" fmla="*/ 2337795 w 12192000"/>
              <a:gd name="connsiteY351" fmla="*/ 757190 h 6858000"/>
              <a:gd name="connsiteX352" fmla="*/ 2338569 w 12192000"/>
              <a:gd name="connsiteY352" fmla="*/ 756417 h 6858000"/>
              <a:gd name="connsiteX353" fmla="*/ 2338569 w 12192000"/>
              <a:gd name="connsiteY353" fmla="*/ 745128 h 6858000"/>
              <a:gd name="connsiteX354" fmla="*/ 2337795 w 12192000"/>
              <a:gd name="connsiteY354" fmla="*/ 744355 h 6858000"/>
              <a:gd name="connsiteX355" fmla="*/ 2298506 w 12192000"/>
              <a:gd name="connsiteY355" fmla="*/ 744355 h 6858000"/>
              <a:gd name="connsiteX356" fmla="*/ 2298506 w 12192000"/>
              <a:gd name="connsiteY356" fmla="*/ 723754 h 6858000"/>
              <a:gd name="connsiteX357" fmla="*/ 2332648 w 12192000"/>
              <a:gd name="connsiteY357" fmla="*/ 723754 h 6858000"/>
              <a:gd name="connsiteX358" fmla="*/ 2333421 w 12192000"/>
              <a:gd name="connsiteY358" fmla="*/ 722981 h 6858000"/>
              <a:gd name="connsiteX359" fmla="*/ 2333421 w 12192000"/>
              <a:gd name="connsiteY359" fmla="*/ 711799 h 6858000"/>
              <a:gd name="connsiteX360" fmla="*/ 2332648 w 12192000"/>
              <a:gd name="connsiteY360" fmla="*/ 711027 h 6858000"/>
              <a:gd name="connsiteX361" fmla="*/ 2298506 w 12192000"/>
              <a:gd name="connsiteY361" fmla="*/ 711027 h 6858000"/>
              <a:gd name="connsiteX362" fmla="*/ 2298506 w 12192000"/>
              <a:gd name="connsiteY362" fmla="*/ 693266 h 6858000"/>
              <a:gd name="connsiteX363" fmla="*/ 2337795 w 12192000"/>
              <a:gd name="connsiteY363" fmla="*/ 693266 h 6858000"/>
              <a:gd name="connsiteX364" fmla="*/ 2338569 w 12192000"/>
              <a:gd name="connsiteY364" fmla="*/ 692493 h 6858000"/>
              <a:gd name="connsiteX365" fmla="*/ 2338569 w 12192000"/>
              <a:gd name="connsiteY365" fmla="*/ 681203 h 6858000"/>
              <a:gd name="connsiteX366" fmla="*/ 2337795 w 12192000"/>
              <a:gd name="connsiteY366" fmla="*/ 680430 h 6858000"/>
              <a:gd name="connsiteX367" fmla="*/ 2201300 w 12192000"/>
              <a:gd name="connsiteY367" fmla="*/ 680430 h 6858000"/>
              <a:gd name="connsiteX368" fmla="*/ 2200580 w 12192000"/>
              <a:gd name="connsiteY368" fmla="*/ 681473 h 6858000"/>
              <a:gd name="connsiteX369" fmla="*/ 2229197 w 12192000"/>
              <a:gd name="connsiteY369" fmla="*/ 756669 h 6858000"/>
              <a:gd name="connsiteX370" fmla="*/ 2229917 w 12192000"/>
              <a:gd name="connsiteY370" fmla="*/ 757154 h 6858000"/>
              <a:gd name="connsiteX371" fmla="*/ 2244549 w 12192000"/>
              <a:gd name="connsiteY371" fmla="*/ 757154 h 6858000"/>
              <a:gd name="connsiteX372" fmla="*/ 2245269 w 12192000"/>
              <a:gd name="connsiteY372" fmla="*/ 756669 h 6858000"/>
              <a:gd name="connsiteX373" fmla="*/ 2273885 w 12192000"/>
              <a:gd name="connsiteY373" fmla="*/ 681473 h 6858000"/>
              <a:gd name="connsiteX374" fmla="*/ 2273165 w 12192000"/>
              <a:gd name="connsiteY374" fmla="*/ 680430 h 6858000"/>
              <a:gd name="connsiteX375" fmla="*/ 2260099 w 12192000"/>
              <a:gd name="connsiteY375" fmla="*/ 680430 h 6858000"/>
              <a:gd name="connsiteX376" fmla="*/ 2259379 w 12192000"/>
              <a:gd name="connsiteY376" fmla="*/ 680934 h 6858000"/>
              <a:gd name="connsiteX377" fmla="*/ 2237170 w 12192000"/>
              <a:gd name="connsiteY377" fmla="*/ 740724 h 6858000"/>
              <a:gd name="connsiteX378" fmla="*/ 2215069 w 12192000"/>
              <a:gd name="connsiteY378" fmla="*/ 680934 h 6858000"/>
              <a:gd name="connsiteX379" fmla="*/ 2214349 w 12192000"/>
              <a:gd name="connsiteY379" fmla="*/ 680430 h 6858000"/>
              <a:gd name="connsiteX380" fmla="*/ 2176679 w 12192000"/>
              <a:gd name="connsiteY380" fmla="*/ 680430 h 6858000"/>
              <a:gd name="connsiteX381" fmla="*/ 2175905 w 12192000"/>
              <a:gd name="connsiteY381" fmla="*/ 681203 h 6858000"/>
              <a:gd name="connsiteX382" fmla="*/ 2175905 w 12192000"/>
              <a:gd name="connsiteY382" fmla="*/ 756399 h 6858000"/>
              <a:gd name="connsiteX383" fmla="*/ 2176679 w 12192000"/>
              <a:gd name="connsiteY383" fmla="*/ 757172 h 6858000"/>
              <a:gd name="connsiteX384" fmla="*/ 2188972 w 12192000"/>
              <a:gd name="connsiteY384" fmla="*/ 757172 h 6858000"/>
              <a:gd name="connsiteX385" fmla="*/ 2189746 w 12192000"/>
              <a:gd name="connsiteY385" fmla="*/ 756399 h 6858000"/>
              <a:gd name="connsiteX386" fmla="*/ 2189746 w 12192000"/>
              <a:gd name="connsiteY386" fmla="*/ 681203 h 6858000"/>
              <a:gd name="connsiteX387" fmla="*/ 2188972 w 12192000"/>
              <a:gd name="connsiteY387" fmla="*/ 680430 h 6858000"/>
              <a:gd name="connsiteX388" fmla="*/ 2010218 w 12192000"/>
              <a:gd name="connsiteY388" fmla="*/ 680430 h 6858000"/>
              <a:gd name="connsiteX389" fmla="*/ 2009444 w 12192000"/>
              <a:gd name="connsiteY389" fmla="*/ 681203 h 6858000"/>
              <a:gd name="connsiteX390" fmla="*/ 2009444 w 12192000"/>
              <a:gd name="connsiteY390" fmla="*/ 726468 h 6858000"/>
              <a:gd name="connsiteX391" fmla="*/ 2041606 w 12192000"/>
              <a:gd name="connsiteY391" fmla="*/ 758485 h 6858000"/>
              <a:gd name="connsiteX392" fmla="*/ 2073768 w 12192000"/>
              <a:gd name="connsiteY392" fmla="*/ 726468 h 6858000"/>
              <a:gd name="connsiteX393" fmla="*/ 2073768 w 12192000"/>
              <a:gd name="connsiteY393" fmla="*/ 681203 h 6858000"/>
              <a:gd name="connsiteX394" fmla="*/ 2072994 w 12192000"/>
              <a:gd name="connsiteY394" fmla="*/ 680430 h 6858000"/>
              <a:gd name="connsiteX395" fmla="*/ 2060594 w 12192000"/>
              <a:gd name="connsiteY395" fmla="*/ 680430 h 6858000"/>
              <a:gd name="connsiteX396" fmla="*/ 2059820 w 12192000"/>
              <a:gd name="connsiteY396" fmla="*/ 681203 h 6858000"/>
              <a:gd name="connsiteX397" fmla="*/ 2059820 w 12192000"/>
              <a:gd name="connsiteY397" fmla="*/ 725048 h 6858000"/>
              <a:gd name="connsiteX398" fmla="*/ 2041606 w 12192000"/>
              <a:gd name="connsiteY398" fmla="*/ 745434 h 6858000"/>
              <a:gd name="connsiteX399" fmla="*/ 2023285 w 12192000"/>
              <a:gd name="connsiteY399" fmla="*/ 725048 h 6858000"/>
              <a:gd name="connsiteX400" fmla="*/ 2023285 w 12192000"/>
              <a:gd name="connsiteY400" fmla="*/ 681203 h 6858000"/>
              <a:gd name="connsiteX401" fmla="*/ 2022511 w 12192000"/>
              <a:gd name="connsiteY401" fmla="*/ 680430 h 6858000"/>
              <a:gd name="connsiteX402" fmla="*/ 2144427 w 12192000"/>
              <a:gd name="connsiteY402" fmla="*/ 680412 h 6858000"/>
              <a:gd name="connsiteX403" fmla="*/ 2143654 w 12192000"/>
              <a:gd name="connsiteY403" fmla="*/ 681186 h 6858000"/>
              <a:gd name="connsiteX404" fmla="*/ 2143654 w 12192000"/>
              <a:gd name="connsiteY404" fmla="*/ 734468 h 6858000"/>
              <a:gd name="connsiteX405" fmla="*/ 2105588 w 12192000"/>
              <a:gd name="connsiteY405" fmla="*/ 680754 h 6858000"/>
              <a:gd name="connsiteX406" fmla="*/ 2104958 w 12192000"/>
              <a:gd name="connsiteY406" fmla="*/ 680430 h 6858000"/>
              <a:gd name="connsiteX407" fmla="*/ 2091964 w 12192000"/>
              <a:gd name="connsiteY407" fmla="*/ 680430 h 6858000"/>
              <a:gd name="connsiteX408" fmla="*/ 2091190 w 12192000"/>
              <a:gd name="connsiteY408" fmla="*/ 681203 h 6858000"/>
              <a:gd name="connsiteX409" fmla="*/ 2091190 w 12192000"/>
              <a:gd name="connsiteY409" fmla="*/ 756399 h 6858000"/>
              <a:gd name="connsiteX410" fmla="*/ 2091964 w 12192000"/>
              <a:gd name="connsiteY410" fmla="*/ 757172 h 6858000"/>
              <a:gd name="connsiteX411" fmla="*/ 2104256 w 12192000"/>
              <a:gd name="connsiteY411" fmla="*/ 757172 h 6858000"/>
              <a:gd name="connsiteX412" fmla="*/ 2105030 w 12192000"/>
              <a:gd name="connsiteY412" fmla="*/ 756399 h 6858000"/>
              <a:gd name="connsiteX413" fmla="*/ 2105030 w 12192000"/>
              <a:gd name="connsiteY413" fmla="*/ 703009 h 6858000"/>
              <a:gd name="connsiteX414" fmla="*/ 2143095 w 12192000"/>
              <a:gd name="connsiteY414" fmla="*/ 756831 h 6858000"/>
              <a:gd name="connsiteX415" fmla="*/ 2143725 w 12192000"/>
              <a:gd name="connsiteY415" fmla="*/ 757154 h 6858000"/>
              <a:gd name="connsiteX416" fmla="*/ 2156720 w 12192000"/>
              <a:gd name="connsiteY416" fmla="*/ 757154 h 6858000"/>
              <a:gd name="connsiteX417" fmla="*/ 2157494 w 12192000"/>
              <a:gd name="connsiteY417" fmla="*/ 756381 h 6858000"/>
              <a:gd name="connsiteX418" fmla="*/ 2157494 w 12192000"/>
              <a:gd name="connsiteY418" fmla="*/ 681186 h 6858000"/>
              <a:gd name="connsiteX419" fmla="*/ 2156720 w 12192000"/>
              <a:gd name="connsiteY419" fmla="*/ 680412 h 6858000"/>
              <a:gd name="connsiteX420" fmla="*/ 2453898 w 12192000"/>
              <a:gd name="connsiteY420" fmla="*/ 679118 h 6858000"/>
              <a:gd name="connsiteX421" fmla="*/ 2425696 w 12192000"/>
              <a:gd name="connsiteY421" fmla="*/ 702128 h 6858000"/>
              <a:gd name="connsiteX422" fmla="*/ 2444575 w 12192000"/>
              <a:gd name="connsiteY422" fmla="*/ 722298 h 6858000"/>
              <a:gd name="connsiteX423" fmla="*/ 2458074 w 12192000"/>
              <a:gd name="connsiteY423" fmla="*/ 725480 h 6858000"/>
              <a:gd name="connsiteX424" fmla="*/ 2469592 w 12192000"/>
              <a:gd name="connsiteY424" fmla="*/ 735457 h 6858000"/>
              <a:gd name="connsiteX425" fmla="*/ 2454996 w 12192000"/>
              <a:gd name="connsiteY425" fmla="*/ 745865 h 6858000"/>
              <a:gd name="connsiteX426" fmla="*/ 2432895 w 12192000"/>
              <a:gd name="connsiteY426" fmla="*/ 737883 h 6858000"/>
              <a:gd name="connsiteX427" fmla="*/ 2431833 w 12192000"/>
              <a:gd name="connsiteY427" fmla="*/ 738045 h 6858000"/>
              <a:gd name="connsiteX428" fmla="*/ 2424708 w 12192000"/>
              <a:gd name="connsiteY428" fmla="*/ 747678 h 6858000"/>
              <a:gd name="connsiteX429" fmla="*/ 2424706 w 12192000"/>
              <a:gd name="connsiteY429" fmla="*/ 747663 h 6858000"/>
              <a:gd name="connsiteX430" fmla="*/ 2424706 w 12192000"/>
              <a:gd name="connsiteY430" fmla="*/ 747681 h 6858000"/>
              <a:gd name="connsiteX431" fmla="*/ 2424708 w 12192000"/>
              <a:gd name="connsiteY431" fmla="*/ 747678 h 6858000"/>
              <a:gd name="connsiteX432" fmla="*/ 2424850 w 12192000"/>
              <a:gd name="connsiteY432" fmla="*/ 748741 h 6858000"/>
              <a:gd name="connsiteX433" fmla="*/ 2454547 w 12192000"/>
              <a:gd name="connsiteY433" fmla="*/ 758466 h 6858000"/>
              <a:gd name="connsiteX434" fmla="*/ 2483631 w 12192000"/>
              <a:gd name="connsiteY434" fmla="*/ 734468 h 6858000"/>
              <a:gd name="connsiteX435" fmla="*/ 2464859 w 12192000"/>
              <a:gd name="connsiteY435" fmla="*/ 713867 h 6858000"/>
              <a:gd name="connsiteX436" fmla="*/ 2451361 w 12192000"/>
              <a:gd name="connsiteY436" fmla="*/ 710685 h 6858000"/>
              <a:gd name="connsiteX437" fmla="*/ 2439626 w 12192000"/>
              <a:gd name="connsiteY437" fmla="*/ 701265 h 6858000"/>
              <a:gd name="connsiteX438" fmla="*/ 2453682 w 12192000"/>
              <a:gd name="connsiteY438" fmla="*/ 691612 h 6858000"/>
              <a:gd name="connsiteX439" fmla="*/ 2472436 w 12192000"/>
              <a:gd name="connsiteY439" fmla="*/ 699000 h 6858000"/>
              <a:gd name="connsiteX440" fmla="*/ 2473498 w 12192000"/>
              <a:gd name="connsiteY440" fmla="*/ 698964 h 6858000"/>
              <a:gd name="connsiteX441" fmla="*/ 2481471 w 12192000"/>
              <a:gd name="connsiteY441" fmla="*/ 690425 h 6858000"/>
              <a:gd name="connsiteX442" fmla="*/ 2481435 w 12192000"/>
              <a:gd name="connsiteY442" fmla="*/ 689329 h 6858000"/>
              <a:gd name="connsiteX443" fmla="*/ 2453898 w 12192000"/>
              <a:gd name="connsiteY443" fmla="*/ 679118 h 6858000"/>
              <a:gd name="connsiteX444" fmla="*/ 1894168 w 12192000"/>
              <a:gd name="connsiteY444" fmla="*/ 679118 h 6858000"/>
              <a:gd name="connsiteX445" fmla="*/ 1893394 w 12192000"/>
              <a:gd name="connsiteY445" fmla="*/ 679891 h 6858000"/>
              <a:gd name="connsiteX446" fmla="*/ 1893394 w 12192000"/>
              <a:gd name="connsiteY446" fmla="*/ 1016178 h 6858000"/>
              <a:gd name="connsiteX447" fmla="*/ 1894168 w 12192000"/>
              <a:gd name="connsiteY447" fmla="*/ 1016951 h 6858000"/>
              <a:gd name="connsiteX448" fmla="*/ 1902825 w 12192000"/>
              <a:gd name="connsiteY448" fmla="*/ 1016951 h 6858000"/>
              <a:gd name="connsiteX449" fmla="*/ 1903599 w 12192000"/>
              <a:gd name="connsiteY449" fmla="*/ 1016178 h 6858000"/>
              <a:gd name="connsiteX450" fmla="*/ 1903599 w 12192000"/>
              <a:gd name="connsiteY450" fmla="*/ 679891 h 6858000"/>
              <a:gd name="connsiteX451" fmla="*/ 1902825 w 12192000"/>
              <a:gd name="connsiteY451" fmla="*/ 679118 h 6858000"/>
              <a:gd name="connsiteX452" fmla="*/ 1639127 w 12192000"/>
              <a:gd name="connsiteY452" fmla="*/ 679099 h 6858000"/>
              <a:gd name="connsiteX453" fmla="*/ 1555658 w 12192000"/>
              <a:gd name="connsiteY453" fmla="*/ 762569 h 6858000"/>
              <a:gd name="connsiteX454" fmla="*/ 1555658 w 12192000"/>
              <a:gd name="connsiteY454" fmla="*/ 933425 h 6858000"/>
              <a:gd name="connsiteX455" fmla="*/ 1639127 w 12192000"/>
              <a:gd name="connsiteY455" fmla="*/ 1016894 h 6858000"/>
              <a:gd name="connsiteX456" fmla="*/ 1786901 w 12192000"/>
              <a:gd name="connsiteY456" fmla="*/ 1016894 h 6858000"/>
              <a:gd name="connsiteX457" fmla="*/ 1790281 w 12192000"/>
              <a:gd name="connsiteY457" fmla="*/ 1013516 h 6858000"/>
              <a:gd name="connsiteX458" fmla="*/ 1790281 w 12192000"/>
              <a:gd name="connsiteY458" fmla="*/ 956629 h 6858000"/>
              <a:gd name="connsiteX459" fmla="*/ 1786901 w 12192000"/>
              <a:gd name="connsiteY459" fmla="*/ 953251 h 6858000"/>
              <a:gd name="connsiteX460" fmla="*/ 1639127 w 12192000"/>
              <a:gd name="connsiteY460" fmla="*/ 953251 h 6858000"/>
              <a:gd name="connsiteX461" fmla="*/ 1623216 w 12192000"/>
              <a:gd name="connsiteY461" fmla="*/ 937340 h 6858000"/>
              <a:gd name="connsiteX462" fmla="*/ 1623216 w 12192000"/>
              <a:gd name="connsiteY462" fmla="*/ 878840 h 6858000"/>
              <a:gd name="connsiteX463" fmla="*/ 1770990 w 12192000"/>
              <a:gd name="connsiteY463" fmla="*/ 878840 h 6858000"/>
              <a:gd name="connsiteX464" fmla="*/ 1774369 w 12192000"/>
              <a:gd name="connsiteY464" fmla="*/ 875462 h 6858000"/>
              <a:gd name="connsiteX465" fmla="*/ 1774369 w 12192000"/>
              <a:gd name="connsiteY465" fmla="*/ 818574 h 6858000"/>
              <a:gd name="connsiteX466" fmla="*/ 1770990 w 12192000"/>
              <a:gd name="connsiteY466" fmla="*/ 815197 h 6858000"/>
              <a:gd name="connsiteX467" fmla="*/ 1623216 w 12192000"/>
              <a:gd name="connsiteY467" fmla="*/ 815197 h 6858000"/>
              <a:gd name="connsiteX468" fmla="*/ 1623216 w 12192000"/>
              <a:gd name="connsiteY468" fmla="*/ 758654 h 6858000"/>
              <a:gd name="connsiteX469" fmla="*/ 1639127 w 12192000"/>
              <a:gd name="connsiteY469" fmla="*/ 742743 h 6858000"/>
              <a:gd name="connsiteX470" fmla="*/ 1786901 w 12192000"/>
              <a:gd name="connsiteY470" fmla="*/ 742743 h 6858000"/>
              <a:gd name="connsiteX471" fmla="*/ 1790281 w 12192000"/>
              <a:gd name="connsiteY471" fmla="*/ 739366 h 6858000"/>
              <a:gd name="connsiteX472" fmla="*/ 1790281 w 12192000"/>
              <a:gd name="connsiteY472" fmla="*/ 682477 h 6858000"/>
              <a:gd name="connsiteX473" fmla="*/ 1786901 w 12192000"/>
              <a:gd name="connsiteY473" fmla="*/ 679099 h 6858000"/>
              <a:gd name="connsiteX474" fmla="*/ 1269942 w 12192000"/>
              <a:gd name="connsiteY474" fmla="*/ 679099 h 6858000"/>
              <a:gd name="connsiteX475" fmla="*/ 1266565 w 12192000"/>
              <a:gd name="connsiteY475" fmla="*/ 682478 h 6858000"/>
              <a:gd name="connsiteX476" fmla="*/ 1266565 w 12192000"/>
              <a:gd name="connsiteY476" fmla="*/ 1013516 h 6858000"/>
              <a:gd name="connsiteX477" fmla="*/ 1269942 w 12192000"/>
              <a:gd name="connsiteY477" fmla="*/ 1016894 h 6858000"/>
              <a:gd name="connsiteX478" fmla="*/ 1330745 w 12192000"/>
              <a:gd name="connsiteY478" fmla="*/ 1016894 h 6858000"/>
              <a:gd name="connsiteX479" fmla="*/ 1334123 w 12192000"/>
              <a:gd name="connsiteY479" fmla="*/ 1013516 h 6858000"/>
              <a:gd name="connsiteX480" fmla="*/ 1334123 w 12192000"/>
              <a:gd name="connsiteY480" fmla="*/ 906781 h 6858000"/>
              <a:gd name="connsiteX481" fmla="*/ 1400228 w 12192000"/>
              <a:gd name="connsiteY481" fmla="*/ 907083 h 6858000"/>
              <a:gd name="connsiteX482" fmla="*/ 1467002 w 12192000"/>
              <a:gd name="connsiteY482" fmla="*/ 1014503 h 6858000"/>
              <a:gd name="connsiteX483" fmla="*/ 1471307 w 12192000"/>
              <a:gd name="connsiteY483" fmla="*/ 1016894 h 6858000"/>
              <a:gd name="connsiteX484" fmla="*/ 1535992 w 12192000"/>
              <a:gd name="connsiteY484" fmla="*/ 1016894 h 6858000"/>
              <a:gd name="connsiteX485" fmla="*/ 1538861 w 12192000"/>
              <a:gd name="connsiteY485" fmla="*/ 1011733 h 6858000"/>
              <a:gd name="connsiteX486" fmla="*/ 1467097 w 12192000"/>
              <a:gd name="connsiteY486" fmla="*/ 896288 h 6858000"/>
              <a:gd name="connsiteX487" fmla="*/ 1533190 w 12192000"/>
              <a:gd name="connsiteY487" fmla="*/ 791395 h 6858000"/>
              <a:gd name="connsiteX488" fmla="*/ 1417002 w 12192000"/>
              <a:gd name="connsiteY488" fmla="*/ 679099 h 6858000"/>
              <a:gd name="connsiteX489" fmla="*/ 519316 w 12192000"/>
              <a:gd name="connsiteY489" fmla="*/ 679099 h 6858000"/>
              <a:gd name="connsiteX490" fmla="*/ 515938 w 12192000"/>
              <a:gd name="connsiteY490" fmla="*/ 682478 h 6858000"/>
              <a:gd name="connsiteX491" fmla="*/ 515938 w 12192000"/>
              <a:gd name="connsiteY491" fmla="*/ 1013516 h 6858000"/>
              <a:gd name="connsiteX492" fmla="*/ 519316 w 12192000"/>
              <a:gd name="connsiteY492" fmla="*/ 1016894 h 6858000"/>
              <a:gd name="connsiteX493" fmla="*/ 580119 w 12192000"/>
              <a:gd name="connsiteY493" fmla="*/ 1016894 h 6858000"/>
              <a:gd name="connsiteX494" fmla="*/ 583496 w 12192000"/>
              <a:gd name="connsiteY494" fmla="*/ 1013516 h 6858000"/>
              <a:gd name="connsiteX495" fmla="*/ 583496 w 12192000"/>
              <a:gd name="connsiteY495" fmla="*/ 784845 h 6858000"/>
              <a:gd name="connsiteX496" fmla="*/ 674227 w 12192000"/>
              <a:gd name="connsiteY496" fmla="*/ 960597 h 6858000"/>
              <a:gd name="connsiteX497" fmla="*/ 712413 w 12192000"/>
              <a:gd name="connsiteY497" fmla="*/ 960597 h 6858000"/>
              <a:gd name="connsiteX498" fmla="*/ 803634 w 12192000"/>
              <a:gd name="connsiteY498" fmla="*/ 784845 h 6858000"/>
              <a:gd name="connsiteX499" fmla="*/ 803634 w 12192000"/>
              <a:gd name="connsiteY499" fmla="*/ 1013516 h 6858000"/>
              <a:gd name="connsiteX500" fmla="*/ 807012 w 12192000"/>
              <a:gd name="connsiteY500" fmla="*/ 1016894 h 6858000"/>
              <a:gd name="connsiteX501" fmla="*/ 867814 w 12192000"/>
              <a:gd name="connsiteY501" fmla="*/ 1016894 h 6858000"/>
              <a:gd name="connsiteX502" fmla="*/ 871192 w 12192000"/>
              <a:gd name="connsiteY502" fmla="*/ 1013516 h 6858000"/>
              <a:gd name="connsiteX503" fmla="*/ 871192 w 12192000"/>
              <a:gd name="connsiteY503" fmla="*/ 682478 h 6858000"/>
              <a:gd name="connsiteX504" fmla="*/ 867814 w 12192000"/>
              <a:gd name="connsiteY504" fmla="*/ 679099 h 6858000"/>
              <a:gd name="connsiteX505" fmla="*/ 791052 w 12192000"/>
              <a:gd name="connsiteY505" fmla="*/ 679099 h 6858000"/>
              <a:gd name="connsiteX506" fmla="*/ 786551 w 12192000"/>
              <a:gd name="connsiteY506" fmla="*/ 681839 h 6858000"/>
              <a:gd name="connsiteX507" fmla="*/ 693810 w 12192000"/>
              <a:gd name="connsiteY507" fmla="*/ 861154 h 6858000"/>
              <a:gd name="connsiteX508" fmla="*/ 601556 w 12192000"/>
              <a:gd name="connsiteY508" fmla="*/ 681848 h 6858000"/>
              <a:gd name="connsiteX509" fmla="*/ 597051 w 12192000"/>
              <a:gd name="connsiteY509" fmla="*/ 679099 h 6858000"/>
              <a:gd name="connsiteX510" fmla="*/ 1068878 w 12192000"/>
              <a:gd name="connsiteY510" fmla="*/ 674636 h 6858000"/>
              <a:gd name="connsiteX511" fmla="*/ 895517 w 12192000"/>
              <a:gd name="connsiteY511" fmla="*/ 847997 h 6858000"/>
              <a:gd name="connsiteX512" fmla="*/ 897163 w 12192000"/>
              <a:gd name="connsiteY512" fmla="*/ 871884 h 6858000"/>
              <a:gd name="connsiteX513" fmla="*/ 961920 w 12192000"/>
              <a:gd name="connsiteY513" fmla="*/ 871884 h 6858000"/>
              <a:gd name="connsiteX514" fmla="*/ 959280 w 12192000"/>
              <a:gd name="connsiteY514" fmla="*/ 847997 h 6858000"/>
              <a:gd name="connsiteX515" fmla="*/ 1068878 w 12192000"/>
              <a:gd name="connsiteY515" fmla="*/ 738397 h 6858000"/>
              <a:gd name="connsiteX516" fmla="*/ 1178479 w 12192000"/>
              <a:gd name="connsiteY516" fmla="*/ 847997 h 6858000"/>
              <a:gd name="connsiteX517" fmla="*/ 1175836 w 12192000"/>
              <a:gd name="connsiteY517" fmla="*/ 871884 h 6858000"/>
              <a:gd name="connsiteX518" fmla="*/ 1240594 w 12192000"/>
              <a:gd name="connsiteY518" fmla="*/ 871884 h 6858000"/>
              <a:gd name="connsiteX519" fmla="*/ 1242240 w 12192000"/>
              <a:gd name="connsiteY519" fmla="*/ 847997 h 6858000"/>
              <a:gd name="connsiteX520" fmla="*/ 1068878 w 12192000"/>
              <a:gd name="connsiteY520" fmla="*/ 674636 h 6858000"/>
              <a:gd name="connsiteX521" fmla="*/ 1075294 w 12192000"/>
              <a:gd name="connsiteY521" fmla="*/ 544446 h 6858000"/>
              <a:gd name="connsiteX522" fmla="*/ 1090876 w 12192000"/>
              <a:gd name="connsiteY522" fmla="*/ 588594 h 6858000"/>
              <a:gd name="connsiteX523" fmla="*/ 1059711 w 12192000"/>
              <a:gd name="connsiteY523" fmla="*/ 588594 h 6858000"/>
              <a:gd name="connsiteX524" fmla="*/ 799860 w 12192000"/>
              <a:gd name="connsiteY524" fmla="*/ 538560 h 6858000"/>
              <a:gd name="connsiteX525" fmla="*/ 835525 w 12192000"/>
              <a:gd name="connsiteY525" fmla="*/ 574571 h 6858000"/>
              <a:gd name="connsiteX526" fmla="*/ 799860 w 12192000"/>
              <a:gd name="connsiteY526" fmla="*/ 610583 h 6858000"/>
              <a:gd name="connsiteX527" fmla="*/ 764194 w 12192000"/>
              <a:gd name="connsiteY527" fmla="*/ 574571 h 6858000"/>
              <a:gd name="connsiteX528" fmla="*/ 799860 w 12192000"/>
              <a:gd name="connsiteY528" fmla="*/ 538560 h 6858000"/>
              <a:gd name="connsiteX529" fmla="*/ 1061464 w 12192000"/>
              <a:gd name="connsiteY529" fmla="*/ 514840 h 6858000"/>
              <a:gd name="connsiteX530" fmla="*/ 1059097 w 12192000"/>
              <a:gd name="connsiteY530" fmla="*/ 516480 h 6858000"/>
              <a:gd name="connsiteX531" fmla="*/ 1015512 w 12192000"/>
              <a:gd name="connsiteY531" fmla="*/ 632593 h 6858000"/>
              <a:gd name="connsiteX532" fmla="*/ 1016695 w 12192000"/>
              <a:gd name="connsiteY532" fmla="*/ 634302 h 6858000"/>
              <a:gd name="connsiteX533" fmla="*/ 1041825 w 12192000"/>
              <a:gd name="connsiteY533" fmla="*/ 634302 h 6858000"/>
              <a:gd name="connsiteX534" fmla="*/ 1044208 w 12192000"/>
              <a:gd name="connsiteY534" fmla="*/ 632620 h 6858000"/>
              <a:gd name="connsiteX535" fmla="*/ 1051055 w 12192000"/>
              <a:gd name="connsiteY535" fmla="*/ 613353 h 6858000"/>
              <a:gd name="connsiteX536" fmla="*/ 1099532 w 12192000"/>
              <a:gd name="connsiteY536" fmla="*/ 613353 h 6858000"/>
              <a:gd name="connsiteX537" fmla="*/ 1106379 w 12192000"/>
              <a:gd name="connsiteY537" fmla="*/ 632620 h 6858000"/>
              <a:gd name="connsiteX538" fmla="*/ 1108762 w 12192000"/>
              <a:gd name="connsiteY538" fmla="*/ 634302 h 6858000"/>
              <a:gd name="connsiteX539" fmla="*/ 1134583 w 12192000"/>
              <a:gd name="connsiteY539" fmla="*/ 634302 h 6858000"/>
              <a:gd name="connsiteX540" fmla="*/ 1135766 w 12192000"/>
              <a:gd name="connsiteY540" fmla="*/ 632592 h 6858000"/>
              <a:gd name="connsiteX541" fmla="*/ 1092012 w 12192000"/>
              <a:gd name="connsiteY541" fmla="*/ 516477 h 6858000"/>
              <a:gd name="connsiteX542" fmla="*/ 1089646 w 12192000"/>
              <a:gd name="connsiteY542" fmla="*/ 514840 h 6858000"/>
              <a:gd name="connsiteX543" fmla="*/ 877639 w 12192000"/>
              <a:gd name="connsiteY543" fmla="*/ 514840 h 6858000"/>
              <a:gd name="connsiteX544" fmla="*/ 876376 w 12192000"/>
              <a:gd name="connsiteY544" fmla="*/ 516104 h 6858000"/>
              <a:gd name="connsiteX545" fmla="*/ 876376 w 12192000"/>
              <a:gd name="connsiteY545" fmla="*/ 633038 h 6858000"/>
              <a:gd name="connsiteX546" fmla="*/ 877639 w 12192000"/>
              <a:gd name="connsiteY546" fmla="*/ 634302 h 6858000"/>
              <a:gd name="connsiteX547" fmla="*/ 901946 w 12192000"/>
              <a:gd name="connsiteY547" fmla="*/ 634302 h 6858000"/>
              <a:gd name="connsiteX548" fmla="*/ 903210 w 12192000"/>
              <a:gd name="connsiteY548" fmla="*/ 633038 h 6858000"/>
              <a:gd name="connsiteX549" fmla="*/ 903210 w 12192000"/>
              <a:gd name="connsiteY549" fmla="*/ 557604 h 6858000"/>
              <a:gd name="connsiteX550" fmla="*/ 933335 w 12192000"/>
              <a:gd name="connsiteY550" fmla="*/ 614218 h 6858000"/>
              <a:gd name="connsiteX551" fmla="*/ 948571 w 12192000"/>
              <a:gd name="connsiteY551" fmla="*/ 614218 h 6858000"/>
              <a:gd name="connsiteX552" fmla="*/ 978696 w 12192000"/>
              <a:gd name="connsiteY552" fmla="*/ 557604 h 6858000"/>
              <a:gd name="connsiteX553" fmla="*/ 978696 w 12192000"/>
              <a:gd name="connsiteY553" fmla="*/ 633038 h 6858000"/>
              <a:gd name="connsiteX554" fmla="*/ 979960 w 12192000"/>
              <a:gd name="connsiteY554" fmla="*/ 634302 h 6858000"/>
              <a:gd name="connsiteX555" fmla="*/ 1004267 w 12192000"/>
              <a:gd name="connsiteY555" fmla="*/ 634302 h 6858000"/>
              <a:gd name="connsiteX556" fmla="*/ 1005532 w 12192000"/>
              <a:gd name="connsiteY556" fmla="*/ 633038 h 6858000"/>
              <a:gd name="connsiteX557" fmla="*/ 1005532 w 12192000"/>
              <a:gd name="connsiteY557" fmla="*/ 516104 h 6858000"/>
              <a:gd name="connsiteX558" fmla="*/ 1004267 w 12192000"/>
              <a:gd name="connsiteY558" fmla="*/ 514840 h 6858000"/>
              <a:gd name="connsiteX559" fmla="*/ 974321 w 12192000"/>
              <a:gd name="connsiteY559" fmla="*/ 514840 h 6858000"/>
              <a:gd name="connsiteX560" fmla="*/ 972094 w 12192000"/>
              <a:gd name="connsiteY560" fmla="*/ 516173 h 6858000"/>
              <a:gd name="connsiteX561" fmla="*/ 941126 w 12192000"/>
              <a:gd name="connsiteY561" fmla="*/ 573878 h 6858000"/>
              <a:gd name="connsiteX562" fmla="*/ 910330 w 12192000"/>
              <a:gd name="connsiteY562" fmla="*/ 516178 h 6858000"/>
              <a:gd name="connsiteX563" fmla="*/ 908101 w 12192000"/>
              <a:gd name="connsiteY563" fmla="*/ 514840 h 6858000"/>
              <a:gd name="connsiteX564" fmla="*/ 622806 w 12192000"/>
              <a:gd name="connsiteY564" fmla="*/ 514840 h 6858000"/>
              <a:gd name="connsiteX565" fmla="*/ 621542 w 12192000"/>
              <a:gd name="connsiteY565" fmla="*/ 516104 h 6858000"/>
              <a:gd name="connsiteX566" fmla="*/ 621542 w 12192000"/>
              <a:gd name="connsiteY566" fmla="*/ 633038 h 6858000"/>
              <a:gd name="connsiteX567" fmla="*/ 622806 w 12192000"/>
              <a:gd name="connsiteY567" fmla="*/ 634302 h 6858000"/>
              <a:gd name="connsiteX568" fmla="*/ 647113 w 12192000"/>
              <a:gd name="connsiteY568" fmla="*/ 634302 h 6858000"/>
              <a:gd name="connsiteX569" fmla="*/ 648377 w 12192000"/>
              <a:gd name="connsiteY569" fmla="*/ 633038 h 6858000"/>
              <a:gd name="connsiteX570" fmla="*/ 648377 w 12192000"/>
              <a:gd name="connsiteY570" fmla="*/ 586863 h 6858000"/>
              <a:gd name="connsiteX571" fmla="*/ 696335 w 12192000"/>
              <a:gd name="connsiteY571" fmla="*/ 586863 h 6858000"/>
              <a:gd name="connsiteX572" fmla="*/ 696335 w 12192000"/>
              <a:gd name="connsiteY572" fmla="*/ 633038 h 6858000"/>
              <a:gd name="connsiteX573" fmla="*/ 697598 w 12192000"/>
              <a:gd name="connsiteY573" fmla="*/ 634302 h 6858000"/>
              <a:gd name="connsiteX574" fmla="*/ 721905 w 12192000"/>
              <a:gd name="connsiteY574" fmla="*/ 634302 h 6858000"/>
              <a:gd name="connsiteX575" fmla="*/ 723171 w 12192000"/>
              <a:gd name="connsiteY575" fmla="*/ 633038 h 6858000"/>
              <a:gd name="connsiteX576" fmla="*/ 723171 w 12192000"/>
              <a:gd name="connsiteY576" fmla="*/ 516104 h 6858000"/>
              <a:gd name="connsiteX577" fmla="*/ 721905 w 12192000"/>
              <a:gd name="connsiteY577" fmla="*/ 514840 h 6858000"/>
              <a:gd name="connsiteX578" fmla="*/ 697598 w 12192000"/>
              <a:gd name="connsiteY578" fmla="*/ 514840 h 6858000"/>
              <a:gd name="connsiteX579" fmla="*/ 696335 w 12192000"/>
              <a:gd name="connsiteY579" fmla="*/ 516104 h 6858000"/>
              <a:gd name="connsiteX580" fmla="*/ 696335 w 12192000"/>
              <a:gd name="connsiteY580" fmla="*/ 561586 h 6858000"/>
              <a:gd name="connsiteX581" fmla="*/ 648377 w 12192000"/>
              <a:gd name="connsiteY581" fmla="*/ 561586 h 6858000"/>
              <a:gd name="connsiteX582" fmla="*/ 648377 w 12192000"/>
              <a:gd name="connsiteY582" fmla="*/ 516104 h 6858000"/>
              <a:gd name="connsiteX583" fmla="*/ 647113 w 12192000"/>
              <a:gd name="connsiteY583" fmla="*/ 514840 h 6858000"/>
              <a:gd name="connsiteX584" fmla="*/ 517202 w 12192000"/>
              <a:gd name="connsiteY584" fmla="*/ 514840 h 6858000"/>
              <a:gd name="connsiteX585" fmla="*/ 515938 w 12192000"/>
              <a:gd name="connsiteY585" fmla="*/ 516104 h 6858000"/>
              <a:gd name="connsiteX586" fmla="*/ 515938 w 12192000"/>
              <a:gd name="connsiteY586" fmla="*/ 538854 h 6858000"/>
              <a:gd name="connsiteX587" fmla="*/ 517202 w 12192000"/>
              <a:gd name="connsiteY587" fmla="*/ 540118 h 6858000"/>
              <a:gd name="connsiteX588" fmla="*/ 549180 w 12192000"/>
              <a:gd name="connsiteY588" fmla="*/ 540118 h 6858000"/>
              <a:gd name="connsiteX589" fmla="*/ 549180 w 12192000"/>
              <a:gd name="connsiteY589" fmla="*/ 633038 h 6858000"/>
              <a:gd name="connsiteX590" fmla="*/ 550444 w 12192000"/>
              <a:gd name="connsiteY590" fmla="*/ 634302 h 6858000"/>
              <a:gd name="connsiteX591" fmla="*/ 574751 w 12192000"/>
              <a:gd name="connsiteY591" fmla="*/ 634302 h 6858000"/>
              <a:gd name="connsiteX592" fmla="*/ 576015 w 12192000"/>
              <a:gd name="connsiteY592" fmla="*/ 633038 h 6858000"/>
              <a:gd name="connsiteX593" fmla="*/ 576015 w 12192000"/>
              <a:gd name="connsiteY593" fmla="*/ 540118 h 6858000"/>
              <a:gd name="connsiteX594" fmla="*/ 607992 w 12192000"/>
              <a:gd name="connsiteY594" fmla="*/ 540118 h 6858000"/>
              <a:gd name="connsiteX595" fmla="*/ 609257 w 12192000"/>
              <a:gd name="connsiteY595" fmla="*/ 538854 h 6858000"/>
              <a:gd name="connsiteX596" fmla="*/ 609257 w 12192000"/>
              <a:gd name="connsiteY596" fmla="*/ 516104 h 6858000"/>
              <a:gd name="connsiteX597" fmla="*/ 607993 w 12192000"/>
              <a:gd name="connsiteY597" fmla="*/ 514840 h 6858000"/>
              <a:gd name="connsiteX598" fmla="*/ 1185521 w 12192000"/>
              <a:gd name="connsiteY598" fmla="*/ 512763 h 6858000"/>
              <a:gd name="connsiteX599" fmla="*/ 1139467 w 12192000"/>
              <a:gd name="connsiteY599" fmla="*/ 548428 h 6858000"/>
              <a:gd name="connsiteX600" fmla="*/ 1181193 w 12192000"/>
              <a:gd name="connsiteY600" fmla="*/ 586517 h 6858000"/>
              <a:gd name="connsiteX601" fmla="*/ 1205257 w 12192000"/>
              <a:gd name="connsiteY601" fmla="*/ 600714 h 6858000"/>
              <a:gd name="connsiteX602" fmla="*/ 1185347 w 12192000"/>
              <a:gd name="connsiteY602" fmla="*/ 612487 h 6858000"/>
              <a:gd name="connsiteX603" fmla="*/ 1149696 w 12192000"/>
              <a:gd name="connsiteY603" fmla="*/ 598202 h 6858000"/>
              <a:gd name="connsiteX604" fmla="*/ 1147843 w 12192000"/>
              <a:gd name="connsiteY604" fmla="*/ 598432 h 6858000"/>
              <a:gd name="connsiteX605" fmla="*/ 1135429 w 12192000"/>
              <a:gd name="connsiteY605" fmla="*/ 616740 h 6858000"/>
              <a:gd name="connsiteX606" fmla="*/ 1135636 w 12192000"/>
              <a:gd name="connsiteY606" fmla="*/ 618428 h 6858000"/>
              <a:gd name="connsiteX607" fmla="*/ 1185521 w 12192000"/>
              <a:gd name="connsiteY607" fmla="*/ 636379 h 6858000"/>
              <a:gd name="connsiteX608" fmla="*/ 1232785 w 12192000"/>
              <a:gd name="connsiteY608" fmla="*/ 599502 h 6858000"/>
              <a:gd name="connsiteX609" fmla="*/ 1188810 w 12192000"/>
              <a:gd name="connsiteY609" fmla="*/ 561066 h 6858000"/>
              <a:gd name="connsiteX610" fmla="*/ 1166996 w 12192000"/>
              <a:gd name="connsiteY610" fmla="*/ 547389 h 6858000"/>
              <a:gd name="connsiteX611" fmla="*/ 1185347 w 12192000"/>
              <a:gd name="connsiteY611" fmla="*/ 536655 h 6858000"/>
              <a:gd name="connsiteX612" fmla="*/ 1214192 w 12192000"/>
              <a:gd name="connsiteY612" fmla="*/ 546909 h 6858000"/>
              <a:gd name="connsiteX613" fmla="*/ 1216082 w 12192000"/>
              <a:gd name="connsiteY613" fmla="*/ 546626 h 6858000"/>
              <a:gd name="connsiteX614" fmla="*/ 1227215 w 12192000"/>
              <a:gd name="connsiteY614" fmla="*/ 528382 h 6858000"/>
              <a:gd name="connsiteX615" fmla="*/ 1227003 w 12192000"/>
              <a:gd name="connsiteY615" fmla="*/ 526766 h 6858000"/>
              <a:gd name="connsiteX616" fmla="*/ 1185521 w 12192000"/>
              <a:gd name="connsiteY616" fmla="*/ 512763 h 6858000"/>
              <a:gd name="connsiteX617" fmla="*/ 799860 w 12192000"/>
              <a:gd name="connsiteY617" fmla="*/ 512763 h 6858000"/>
              <a:gd name="connsiteX618" fmla="*/ 736666 w 12192000"/>
              <a:gd name="connsiteY618" fmla="*/ 574571 h 6858000"/>
              <a:gd name="connsiteX619" fmla="*/ 799860 w 12192000"/>
              <a:gd name="connsiteY619" fmla="*/ 636379 h 6858000"/>
              <a:gd name="connsiteX620" fmla="*/ 863053 w 12192000"/>
              <a:gd name="connsiteY620" fmla="*/ 574571 h 6858000"/>
              <a:gd name="connsiteX621" fmla="*/ 799860 w 12192000"/>
              <a:gd name="connsiteY621" fmla="*/ 512763 h 6858000"/>
              <a:gd name="connsiteX622" fmla="*/ 0 w 12192000"/>
              <a:gd name="connsiteY622" fmla="*/ 0 h 6858000"/>
              <a:gd name="connsiteX623" fmla="*/ 12192000 w 12192000"/>
              <a:gd name="connsiteY623" fmla="*/ 0 h 6858000"/>
              <a:gd name="connsiteX624" fmla="*/ 12192000 w 12192000"/>
              <a:gd name="connsiteY624" fmla="*/ 6858000 h 6858000"/>
              <a:gd name="connsiteX625" fmla="*/ 0 w 12192000"/>
              <a:gd name="connsiteY625" fmla="*/ 6858000 h 6858000"/>
              <a:gd name="connsiteX626" fmla="*/ 0 w 12192000"/>
              <a:gd name="connsiteY626" fmla="*/ 6358170 h 6858000"/>
              <a:gd name="connsiteX627" fmla="*/ 5354778 w 12192000"/>
              <a:gd name="connsiteY627" fmla="*/ 6358170 h 6858000"/>
              <a:gd name="connsiteX628" fmla="*/ 5455957 w 12192000"/>
              <a:gd name="connsiteY628" fmla="*/ 5599507 h 6858000"/>
              <a:gd name="connsiteX629" fmla="*/ 2577373 w 12192000"/>
              <a:gd name="connsiteY629" fmla="*/ 2722417 h 6858000"/>
              <a:gd name="connsiteX630" fmla="*/ 45356 w 12192000"/>
              <a:gd name="connsiteY630" fmla="*/ 4227981 h 6858000"/>
              <a:gd name="connsiteX631" fmla="*/ 0 w 12192000"/>
              <a:gd name="connsiteY631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12192000" h="6858000">
                <a:moveTo>
                  <a:pt x="2430429" y="938933"/>
                </a:moveTo>
                <a:lnTo>
                  <a:pt x="2430429" y="938951"/>
                </a:lnTo>
                <a:cubicBezTo>
                  <a:pt x="2429997" y="938951"/>
                  <a:pt x="2429656" y="939311"/>
                  <a:pt x="2429656" y="939724"/>
                </a:cubicBezTo>
                <a:lnTo>
                  <a:pt x="2429656" y="1014920"/>
                </a:lnTo>
                <a:cubicBezTo>
                  <a:pt x="2429656" y="1015351"/>
                  <a:pt x="2430015" y="1015693"/>
                  <a:pt x="2430429" y="1015693"/>
                </a:cubicBezTo>
                <a:lnTo>
                  <a:pt x="2482785" y="1015693"/>
                </a:lnTo>
                <a:cubicBezTo>
                  <a:pt x="2483216" y="1015693"/>
                  <a:pt x="2483559" y="1015334"/>
                  <a:pt x="2483559" y="1014920"/>
                </a:cubicBezTo>
                <a:lnTo>
                  <a:pt x="2483559" y="1003631"/>
                </a:lnTo>
                <a:cubicBezTo>
                  <a:pt x="2483559" y="1003199"/>
                  <a:pt x="2483199" y="1002858"/>
                  <a:pt x="2482785" y="1002858"/>
                </a:cubicBezTo>
                <a:lnTo>
                  <a:pt x="2443496" y="1002858"/>
                </a:lnTo>
                <a:lnTo>
                  <a:pt x="2443496" y="982257"/>
                </a:lnTo>
                <a:lnTo>
                  <a:pt x="2477638" y="982257"/>
                </a:lnTo>
                <a:cubicBezTo>
                  <a:pt x="2478069" y="982257"/>
                  <a:pt x="2478411" y="981897"/>
                  <a:pt x="2478411" y="981484"/>
                </a:cubicBezTo>
                <a:lnTo>
                  <a:pt x="2478411" y="970302"/>
                </a:lnTo>
                <a:cubicBezTo>
                  <a:pt x="2478411" y="969871"/>
                  <a:pt x="2478052" y="969529"/>
                  <a:pt x="2477638" y="969529"/>
                </a:cubicBezTo>
                <a:lnTo>
                  <a:pt x="2443496" y="969529"/>
                </a:lnTo>
                <a:lnTo>
                  <a:pt x="2443496" y="951768"/>
                </a:lnTo>
                <a:lnTo>
                  <a:pt x="2482785" y="951768"/>
                </a:lnTo>
                <a:cubicBezTo>
                  <a:pt x="2483216" y="951768"/>
                  <a:pt x="2483559" y="951409"/>
                  <a:pt x="2483559" y="950995"/>
                </a:cubicBezTo>
                <a:lnTo>
                  <a:pt x="2483559" y="939706"/>
                </a:lnTo>
                <a:cubicBezTo>
                  <a:pt x="2483559" y="939275"/>
                  <a:pt x="2483199" y="938933"/>
                  <a:pt x="2482785" y="938933"/>
                </a:cubicBezTo>
                <a:close/>
                <a:moveTo>
                  <a:pt x="2193489" y="938933"/>
                </a:moveTo>
                <a:lnTo>
                  <a:pt x="2193489" y="938951"/>
                </a:lnTo>
                <a:cubicBezTo>
                  <a:pt x="2193057" y="938951"/>
                  <a:pt x="2192715" y="939311"/>
                  <a:pt x="2192715" y="939724"/>
                </a:cubicBezTo>
                <a:lnTo>
                  <a:pt x="2192715" y="1014920"/>
                </a:lnTo>
                <a:cubicBezTo>
                  <a:pt x="2192715" y="1015351"/>
                  <a:pt x="2193075" y="1015693"/>
                  <a:pt x="2193489" y="1015693"/>
                </a:cubicBezTo>
                <a:lnTo>
                  <a:pt x="2245845" y="1015693"/>
                </a:lnTo>
                <a:cubicBezTo>
                  <a:pt x="2246277" y="1015693"/>
                  <a:pt x="2246619" y="1015334"/>
                  <a:pt x="2246619" y="1014920"/>
                </a:cubicBezTo>
                <a:lnTo>
                  <a:pt x="2246619" y="1003631"/>
                </a:lnTo>
                <a:cubicBezTo>
                  <a:pt x="2246619" y="1003199"/>
                  <a:pt x="2246258" y="1002858"/>
                  <a:pt x="2245845" y="1002858"/>
                </a:cubicBezTo>
                <a:lnTo>
                  <a:pt x="2206555" y="1002858"/>
                </a:lnTo>
                <a:lnTo>
                  <a:pt x="2206555" y="982257"/>
                </a:lnTo>
                <a:lnTo>
                  <a:pt x="2240697" y="982257"/>
                </a:lnTo>
                <a:cubicBezTo>
                  <a:pt x="2241129" y="982257"/>
                  <a:pt x="2241471" y="981897"/>
                  <a:pt x="2241471" y="981484"/>
                </a:cubicBezTo>
                <a:lnTo>
                  <a:pt x="2241471" y="970302"/>
                </a:lnTo>
                <a:cubicBezTo>
                  <a:pt x="2241471" y="969871"/>
                  <a:pt x="2241111" y="969529"/>
                  <a:pt x="2240697" y="969529"/>
                </a:cubicBezTo>
                <a:lnTo>
                  <a:pt x="2206555" y="969529"/>
                </a:lnTo>
                <a:lnTo>
                  <a:pt x="2206555" y="951768"/>
                </a:lnTo>
                <a:lnTo>
                  <a:pt x="2245845" y="951768"/>
                </a:lnTo>
                <a:cubicBezTo>
                  <a:pt x="2246277" y="951768"/>
                  <a:pt x="2246619" y="951409"/>
                  <a:pt x="2246619" y="950995"/>
                </a:cubicBezTo>
                <a:lnTo>
                  <a:pt x="2246619" y="939706"/>
                </a:lnTo>
                <a:cubicBezTo>
                  <a:pt x="2246619" y="939275"/>
                  <a:pt x="2246258" y="938933"/>
                  <a:pt x="2245845" y="938933"/>
                </a:cubicBezTo>
                <a:close/>
                <a:moveTo>
                  <a:pt x="2161219" y="938933"/>
                </a:moveTo>
                <a:cubicBezTo>
                  <a:pt x="2160787" y="938933"/>
                  <a:pt x="2160445" y="939293"/>
                  <a:pt x="2160445" y="939706"/>
                </a:cubicBezTo>
                <a:lnTo>
                  <a:pt x="2160445" y="1014902"/>
                </a:lnTo>
                <a:cubicBezTo>
                  <a:pt x="2160445" y="1015334"/>
                  <a:pt x="2160805" y="1015675"/>
                  <a:pt x="2161219" y="1015675"/>
                </a:cubicBezTo>
                <a:lnTo>
                  <a:pt x="2173512" y="1015675"/>
                </a:lnTo>
                <a:cubicBezTo>
                  <a:pt x="2173944" y="1015675"/>
                  <a:pt x="2174285" y="1015316"/>
                  <a:pt x="2174285" y="1014902"/>
                </a:cubicBezTo>
                <a:lnTo>
                  <a:pt x="2174285" y="939706"/>
                </a:lnTo>
                <a:cubicBezTo>
                  <a:pt x="2174285" y="939275"/>
                  <a:pt x="2173926" y="938933"/>
                  <a:pt x="2173512" y="938933"/>
                </a:cubicBezTo>
                <a:close/>
                <a:moveTo>
                  <a:pt x="2315532" y="938915"/>
                </a:moveTo>
                <a:cubicBezTo>
                  <a:pt x="2315100" y="938915"/>
                  <a:pt x="2314758" y="939275"/>
                  <a:pt x="2314758" y="939688"/>
                </a:cubicBezTo>
                <a:lnTo>
                  <a:pt x="2314758" y="992971"/>
                </a:lnTo>
                <a:lnTo>
                  <a:pt x="2276693" y="939257"/>
                </a:lnTo>
                <a:cubicBezTo>
                  <a:pt x="2276549" y="939059"/>
                  <a:pt x="2276314" y="938933"/>
                  <a:pt x="2276063" y="938933"/>
                </a:cubicBezTo>
                <a:lnTo>
                  <a:pt x="2263069" y="938933"/>
                </a:lnTo>
                <a:cubicBezTo>
                  <a:pt x="2262637" y="938933"/>
                  <a:pt x="2262295" y="939293"/>
                  <a:pt x="2262295" y="939706"/>
                </a:cubicBezTo>
                <a:lnTo>
                  <a:pt x="2262295" y="1014902"/>
                </a:lnTo>
                <a:cubicBezTo>
                  <a:pt x="2262295" y="1015334"/>
                  <a:pt x="2262655" y="1015675"/>
                  <a:pt x="2263069" y="1015675"/>
                </a:cubicBezTo>
                <a:lnTo>
                  <a:pt x="2275361" y="1015675"/>
                </a:lnTo>
                <a:cubicBezTo>
                  <a:pt x="2275793" y="1015675"/>
                  <a:pt x="2276135" y="1015316"/>
                  <a:pt x="2276135" y="1014902"/>
                </a:cubicBezTo>
                <a:lnTo>
                  <a:pt x="2276135" y="961512"/>
                </a:lnTo>
                <a:lnTo>
                  <a:pt x="2314200" y="1015334"/>
                </a:lnTo>
                <a:cubicBezTo>
                  <a:pt x="2314344" y="1015531"/>
                  <a:pt x="2314578" y="1015657"/>
                  <a:pt x="2314830" y="1015657"/>
                </a:cubicBezTo>
                <a:lnTo>
                  <a:pt x="2327824" y="1015657"/>
                </a:lnTo>
                <a:cubicBezTo>
                  <a:pt x="2328256" y="1015657"/>
                  <a:pt x="2328598" y="1015297"/>
                  <a:pt x="2328598" y="1014884"/>
                </a:cubicBezTo>
                <a:lnTo>
                  <a:pt x="2328598" y="939688"/>
                </a:lnTo>
                <a:cubicBezTo>
                  <a:pt x="2328598" y="939257"/>
                  <a:pt x="2328238" y="938915"/>
                  <a:pt x="2327824" y="938915"/>
                </a:cubicBezTo>
                <a:close/>
                <a:moveTo>
                  <a:pt x="2523604" y="937621"/>
                </a:moveTo>
                <a:cubicBezTo>
                  <a:pt x="2506488" y="937621"/>
                  <a:pt x="2495401" y="947256"/>
                  <a:pt x="2495401" y="960631"/>
                </a:cubicBezTo>
                <a:cubicBezTo>
                  <a:pt x="2495401" y="970824"/>
                  <a:pt x="2502096" y="977834"/>
                  <a:pt x="2514281" y="980800"/>
                </a:cubicBezTo>
                <a:lnTo>
                  <a:pt x="2527779" y="983982"/>
                </a:lnTo>
                <a:cubicBezTo>
                  <a:pt x="2536112" y="985960"/>
                  <a:pt x="2539298" y="989249"/>
                  <a:pt x="2539298" y="993959"/>
                </a:cubicBezTo>
                <a:cubicBezTo>
                  <a:pt x="2539298" y="999982"/>
                  <a:pt x="2534025" y="1004368"/>
                  <a:pt x="2524702" y="1004368"/>
                </a:cubicBezTo>
                <a:cubicBezTo>
                  <a:pt x="2517646" y="1004368"/>
                  <a:pt x="2510178" y="1001887"/>
                  <a:pt x="2502600" y="996386"/>
                </a:cubicBezTo>
                <a:cubicBezTo>
                  <a:pt x="2502258" y="996152"/>
                  <a:pt x="2501791" y="996207"/>
                  <a:pt x="2501539" y="996548"/>
                </a:cubicBezTo>
                <a:lnTo>
                  <a:pt x="2494413" y="1006181"/>
                </a:lnTo>
                <a:lnTo>
                  <a:pt x="2494411" y="1006165"/>
                </a:lnTo>
                <a:lnTo>
                  <a:pt x="2494411" y="1006183"/>
                </a:lnTo>
                <a:lnTo>
                  <a:pt x="2494413" y="1006181"/>
                </a:lnTo>
                <a:lnTo>
                  <a:pt x="2494556" y="1007244"/>
                </a:lnTo>
                <a:cubicBezTo>
                  <a:pt x="2502600" y="1013518"/>
                  <a:pt x="2513219" y="1016970"/>
                  <a:pt x="2524252" y="1016970"/>
                </a:cubicBezTo>
                <a:cubicBezTo>
                  <a:pt x="2542465" y="1016970"/>
                  <a:pt x="2553336" y="1007334"/>
                  <a:pt x="2553336" y="992971"/>
                </a:cubicBezTo>
                <a:cubicBezTo>
                  <a:pt x="2553336" y="982239"/>
                  <a:pt x="2547073" y="975444"/>
                  <a:pt x="2534564" y="972370"/>
                </a:cubicBezTo>
                <a:lnTo>
                  <a:pt x="2521066" y="969188"/>
                </a:lnTo>
                <a:cubicBezTo>
                  <a:pt x="2512301" y="967120"/>
                  <a:pt x="2509331" y="964154"/>
                  <a:pt x="2509331" y="959768"/>
                </a:cubicBezTo>
                <a:cubicBezTo>
                  <a:pt x="2509331" y="954285"/>
                  <a:pt x="2514281" y="950115"/>
                  <a:pt x="2523388" y="950115"/>
                </a:cubicBezTo>
                <a:cubicBezTo>
                  <a:pt x="2529975" y="950115"/>
                  <a:pt x="2536364" y="952380"/>
                  <a:pt x="2542141" y="957503"/>
                </a:cubicBezTo>
                <a:cubicBezTo>
                  <a:pt x="2542447" y="957772"/>
                  <a:pt x="2542915" y="957772"/>
                  <a:pt x="2543203" y="957467"/>
                </a:cubicBezTo>
                <a:lnTo>
                  <a:pt x="2551176" y="948928"/>
                </a:lnTo>
                <a:cubicBezTo>
                  <a:pt x="2551464" y="948622"/>
                  <a:pt x="2551446" y="948119"/>
                  <a:pt x="2551141" y="947832"/>
                </a:cubicBezTo>
                <a:cubicBezTo>
                  <a:pt x="2543941" y="941162"/>
                  <a:pt x="2533971" y="937621"/>
                  <a:pt x="2523604" y="937621"/>
                </a:cubicBezTo>
                <a:close/>
                <a:moveTo>
                  <a:pt x="2382574" y="937621"/>
                </a:moveTo>
                <a:cubicBezTo>
                  <a:pt x="2360310" y="937621"/>
                  <a:pt x="2342852" y="954159"/>
                  <a:pt x="2342852" y="977403"/>
                </a:cubicBezTo>
                <a:lnTo>
                  <a:pt x="2342834" y="977421"/>
                </a:lnTo>
                <a:cubicBezTo>
                  <a:pt x="2342834" y="1000539"/>
                  <a:pt x="2359843" y="1016987"/>
                  <a:pt x="2382447" y="1016987"/>
                </a:cubicBezTo>
                <a:cubicBezTo>
                  <a:pt x="2396882" y="1016987"/>
                  <a:pt x="2409426" y="1010120"/>
                  <a:pt x="2416517" y="998364"/>
                </a:cubicBezTo>
                <a:cubicBezTo>
                  <a:pt x="2416751" y="998004"/>
                  <a:pt x="2416625" y="997519"/>
                  <a:pt x="2416247" y="997303"/>
                </a:cubicBezTo>
                <a:lnTo>
                  <a:pt x="2405629" y="991065"/>
                </a:lnTo>
                <a:cubicBezTo>
                  <a:pt x="2405250" y="990850"/>
                  <a:pt x="2404801" y="990975"/>
                  <a:pt x="2404585" y="991353"/>
                </a:cubicBezTo>
                <a:cubicBezTo>
                  <a:pt x="2400103" y="999280"/>
                  <a:pt x="2391968" y="1003936"/>
                  <a:pt x="2382574" y="1003936"/>
                </a:cubicBezTo>
                <a:cubicBezTo>
                  <a:pt x="2368211" y="1003936"/>
                  <a:pt x="2357233" y="993420"/>
                  <a:pt x="2357233" y="977295"/>
                </a:cubicBezTo>
                <a:cubicBezTo>
                  <a:pt x="2357233" y="961170"/>
                  <a:pt x="2368193" y="950654"/>
                  <a:pt x="2382574" y="950654"/>
                </a:cubicBezTo>
                <a:cubicBezTo>
                  <a:pt x="2391770" y="950654"/>
                  <a:pt x="2399797" y="955022"/>
                  <a:pt x="2404477" y="963237"/>
                </a:cubicBezTo>
                <a:cubicBezTo>
                  <a:pt x="2404693" y="963615"/>
                  <a:pt x="2405161" y="963741"/>
                  <a:pt x="2405521" y="963525"/>
                </a:cubicBezTo>
                <a:lnTo>
                  <a:pt x="2416157" y="957197"/>
                </a:lnTo>
                <a:cubicBezTo>
                  <a:pt x="2416517" y="956982"/>
                  <a:pt x="2416643" y="956496"/>
                  <a:pt x="2416427" y="956137"/>
                </a:cubicBezTo>
                <a:cubicBezTo>
                  <a:pt x="2409210" y="944164"/>
                  <a:pt x="2396468" y="937621"/>
                  <a:pt x="2382574" y="937621"/>
                </a:cubicBezTo>
                <a:close/>
                <a:moveTo>
                  <a:pt x="2113363" y="937621"/>
                </a:moveTo>
                <a:cubicBezTo>
                  <a:pt x="2091100" y="937621"/>
                  <a:pt x="2073642" y="954159"/>
                  <a:pt x="2073642" y="977403"/>
                </a:cubicBezTo>
                <a:lnTo>
                  <a:pt x="2073624" y="977421"/>
                </a:lnTo>
                <a:cubicBezTo>
                  <a:pt x="2073624" y="1000539"/>
                  <a:pt x="2090632" y="1016987"/>
                  <a:pt x="2113237" y="1016987"/>
                </a:cubicBezTo>
                <a:cubicBezTo>
                  <a:pt x="2127671" y="1016987"/>
                  <a:pt x="2140216" y="1010120"/>
                  <a:pt x="2147307" y="998364"/>
                </a:cubicBezTo>
                <a:cubicBezTo>
                  <a:pt x="2147541" y="998004"/>
                  <a:pt x="2147415" y="997519"/>
                  <a:pt x="2147037" y="997303"/>
                </a:cubicBezTo>
                <a:lnTo>
                  <a:pt x="2136418" y="991065"/>
                </a:lnTo>
                <a:cubicBezTo>
                  <a:pt x="2136040" y="990850"/>
                  <a:pt x="2135591" y="990975"/>
                  <a:pt x="2135374" y="991353"/>
                </a:cubicBezTo>
                <a:cubicBezTo>
                  <a:pt x="2130893" y="999280"/>
                  <a:pt x="2122758" y="1003936"/>
                  <a:pt x="2113363" y="1003936"/>
                </a:cubicBezTo>
                <a:cubicBezTo>
                  <a:pt x="2098983" y="1003936"/>
                  <a:pt x="2088005" y="993420"/>
                  <a:pt x="2088005" y="977295"/>
                </a:cubicBezTo>
                <a:cubicBezTo>
                  <a:pt x="2088005" y="961170"/>
                  <a:pt x="2098983" y="950654"/>
                  <a:pt x="2113363" y="950654"/>
                </a:cubicBezTo>
                <a:cubicBezTo>
                  <a:pt x="2122560" y="950654"/>
                  <a:pt x="2130587" y="955022"/>
                  <a:pt x="2135266" y="963237"/>
                </a:cubicBezTo>
                <a:cubicBezTo>
                  <a:pt x="2135483" y="963615"/>
                  <a:pt x="2135950" y="963741"/>
                  <a:pt x="2136310" y="963525"/>
                </a:cubicBezTo>
                <a:lnTo>
                  <a:pt x="2146947" y="957197"/>
                </a:lnTo>
                <a:cubicBezTo>
                  <a:pt x="2147307" y="956982"/>
                  <a:pt x="2147433" y="956496"/>
                  <a:pt x="2147217" y="956137"/>
                </a:cubicBezTo>
                <a:cubicBezTo>
                  <a:pt x="2140000" y="944164"/>
                  <a:pt x="2127258" y="937621"/>
                  <a:pt x="2113363" y="937621"/>
                </a:cubicBezTo>
                <a:close/>
                <a:moveTo>
                  <a:pt x="2034137" y="937621"/>
                </a:moveTo>
                <a:cubicBezTo>
                  <a:pt x="2017021" y="937621"/>
                  <a:pt x="2005935" y="947256"/>
                  <a:pt x="2005935" y="960631"/>
                </a:cubicBezTo>
                <a:cubicBezTo>
                  <a:pt x="2005935" y="970824"/>
                  <a:pt x="2012630" y="977834"/>
                  <a:pt x="2024814" y="980800"/>
                </a:cubicBezTo>
                <a:lnTo>
                  <a:pt x="2038312" y="983982"/>
                </a:lnTo>
                <a:cubicBezTo>
                  <a:pt x="2046645" y="985960"/>
                  <a:pt x="2049831" y="989249"/>
                  <a:pt x="2049831" y="993959"/>
                </a:cubicBezTo>
                <a:cubicBezTo>
                  <a:pt x="2049831" y="999982"/>
                  <a:pt x="2044558" y="1004368"/>
                  <a:pt x="2035235" y="1004368"/>
                </a:cubicBezTo>
                <a:cubicBezTo>
                  <a:pt x="2028180" y="1004368"/>
                  <a:pt x="2020711" y="1001887"/>
                  <a:pt x="2013134" y="996386"/>
                </a:cubicBezTo>
                <a:cubicBezTo>
                  <a:pt x="2012792" y="996152"/>
                  <a:pt x="2012324" y="996207"/>
                  <a:pt x="2012072" y="996548"/>
                </a:cubicBezTo>
                <a:lnTo>
                  <a:pt x="2004947" y="1006181"/>
                </a:lnTo>
                <a:lnTo>
                  <a:pt x="2004945" y="1006165"/>
                </a:lnTo>
                <a:lnTo>
                  <a:pt x="2004945" y="1006183"/>
                </a:lnTo>
                <a:lnTo>
                  <a:pt x="2004947" y="1006181"/>
                </a:lnTo>
                <a:lnTo>
                  <a:pt x="2005089" y="1007244"/>
                </a:lnTo>
                <a:cubicBezTo>
                  <a:pt x="2013134" y="1013518"/>
                  <a:pt x="2023752" y="1016970"/>
                  <a:pt x="2034785" y="1016970"/>
                </a:cubicBezTo>
                <a:cubicBezTo>
                  <a:pt x="2052999" y="1016970"/>
                  <a:pt x="2063869" y="1007334"/>
                  <a:pt x="2063869" y="992971"/>
                </a:cubicBezTo>
                <a:cubicBezTo>
                  <a:pt x="2063869" y="982239"/>
                  <a:pt x="2057606" y="975444"/>
                  <a:pt x="2045098" y="972370"/>
                </a:cubicBezTo>
                <a:lnTo>
                  <a:pt x="2031599" y="969188"/>
                </a:lnTo>
                <a:cubicBezTo>
                  <a:pt x="2022835" y="967120"/>
                  <a:pt x="2019865" y="964154"/>
                  <a:pt x="2019865" y="959768"/>
                </a:cubicBezTo>
                <a:cubicBezTo>
                  <a:pt x="2019865" y="954285"/>
                  <a:pt x="2024814" y="950115"/>
                  <a:pt x="2033921" y="950115"/>
                </a:cubicBezTo>
                <a:cubicBezTo>
                  <a:pt x="2040509" y="950115"/>
                  <a:pt x="2046897" y="952380"/>
                  <a:pt x="2052675" y="957503"/>
                </a:cubicBezTo>
                <a:cubicBezTo>
                  <a:pt x="2052981" y="957772"/>
                  <a:pt x="2053449" y="957772"/>
                  <a:pt x="2053737" y="957467"/>
                </a:cubicBezTo>
                <a:lnTo>
                  <a:pt x="2061710" y="948928"/>
                </a:lnTo>
                <a:cubicBezTo>
                  <a:pt x="2061998" y="948622"/>
                  <a:pt x="2061980" y="948119"/>
                  <a:pt x="2061674" y="947832"/>
                </a:cubicBezTo>
                <a:cubicBezTo>
                  <a:pt x="2054474" y="941162"/>
                  <a:pt x="2044504" y="937621"/>
                  <a:pt x="2034137" y="937621"/>
                </a:cubicBezTo>
                <a:close/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2224409" y="825465"/>
                </a:moveTo>
                <a:lnTo>
                  <a:pt x="2236378" y="856708"/>
                </a:lnTo>
                <a:lnTo>
                  <a:pt x="2236360" y="856708"/>
                </a:lnTo>
                <a:lnTo>
                  <a:pt x="2212441" y="856708"/>
                </a:lnTo>
                <a:close/>
                <a:moveTo>
                  <a:pt x="2358727" y="822643"/>
                </a:moveTo>
                <a:lnTo>
                  <a:pt x="2374420" y="822643"/>
                </a:lnTo>
                <a:cubicBezTo>
                  <a:pt x="2384301" y="822643"/>
                  <a:pt x="2388909" y="826598"/>
                  <a:pt x="2388909" y="834148"/>
                </a:cubicBezTo>
                <a:cubicBezTo>
                  <a:pt x="2388909" y="841698"/>
                  <a:pt x="2384301" y="845761"/>
                  <a:pt x="2374420" y="845761"/>
                </a:cubicBezTo>
                <a:lnTo>
                  <a:pt x="2374420" y="845779"/>
                </a:lnTo>
                <a:lnTo>
                  <a:pt x="2358727" y="845779"/>
                </a:lnTo>
                <a:close/>
                <a:moveTo>
                  <a:pt x="2286628" y="822643"/>
                </a:moveTo>
                <a:lnTo>
                  <a:pt x="2302322" y="822643"/>
                </a:lnTo>
                <a:cubicBezTo>
                  <a:pt x="2312202" y="822643"/>
                  <a:pt x="2316810" y="826598"/>
                  <a:pt x="2316810" y="834148"/>
                </a:cubicBezTo>
                <a:cubicBezTo>
                  <a:pt x="2316810" y="841698"/>
                  <a:pt x="2312202" y="845761"/>
                  <a:pt x="2302322" y="845761"/>
                </a:cubicBezTo>
                <a:lnTo>
                  <a:pt x="2302322" y="845779"/>
                </a:lnTo>
                <a:lnTo>
                  <a:pt x="2286628" y="845779"/>
                </a:lnTo>
                <a:close/>
                <a:moveTo>
                  <a:pt x="2596422" y="822625"/>
                </a:moveTo>
                <a:lnTo>
                  <a:pt x="2606735" y="822625"/>
                </a:lnTo>
                <a:cubicBezTo>
                  <a:pt x="2622645" y="822625"/>
                  <a:pt x="2632634" y="831505"/>
                  <a:pt x="2632634" y="848062"/>
                </a:cubicBezTo>
                <a:cubicBezTo>
                  <a:pt x="2632634" y="864618"/>
                  <a:pt x="2622645" y="873499"/>
                  <a:pt x="2606735" y="873499"/>
                </a:cubicBezTo>
                <a:lnTo>
                  <a:pt x="2606735" y="873481"/>
                </a:lnTo>
                <a:lnTo>
                  <a:pt x="2596422" y="873481"/>
                </a:lnTo>
                <a:close/>
                <a:moveTo>
                  <a:pt x="2044990" y="821402"/>
                </a:moveTo>
                <a:cubicBezTo>
                  <a:pt x="2059244" y="821402"/>
                  <a:pt x="2070223" y="831919"/>
                  <a:pt x="2070223" y="848044"/>
                </a:cubicBezTo>
                <a:cubicBezTo>
                  <a:pt x="2070223" y="864169"/>
                  <a:pt x="2059262" y="874685"/>
                  <a:pt x="2044990" y="874685"/>
                </a:cubicBezTo>
                <a:cubicBezTo>
                  <a:pt x="2030610" y="874685"/>
                  <a:pt x="2019631" y="864169"/>
                  <a:pt x="2019631" y="848044"/>
                </a:cubicBezTo>
                <a:cubicBezTo>
                  <a:pt x="2019631" y="831919"/>
                  <a:pt x="2030735" y="821402"/>
                  <a:pt x="2044990" y="821402"/>
                </a:cubicBezTo>
                <a:close/>
                <a:moveTo>
                  <a:pt x="2583374" y="809700"/>
                </a:moveTo>
                <a:cubicBezTo>
                  <a:pt x="2582942" y="809700"/>
                  <a:pt x="2582600" y="810059"/>
                  <a:pt x="2582600" y="810473"/>
                </a:cubicBezTo>
                <a:lnTo>
                  <a:pt x="2582600" y="885651"/>
                </a:lnTo>
                <a:cubicBezTo>
                  <a:pt x="2582600" y="886082"/>
                  <a:pt x="2582960" y="886424"/>
                  <a:pt x="2583374" y="886424"/>
                </a:cubicBezTo>
                <a:lnTo>
                  <a:pt x="2607419" y="886424"/>
                </a:lnTo>
                <a:cubicBezTo>
                  <a:pt x="2630456" y="886424"/>
                  <a:pt x="2646924" y="871845"/>
                  <a:pt x="2646924" y="848062"/>
                </a:cubicBezTo>
                <a:cubicBezTo>
                  <a:pt x="2646924" y="824279"/>
                  <a:pt x="2630475" y="809700"/>
                  <a:pt x="2607419" y="809700"/>
                </a:cubicBezTo>
                <a:close/>
                <a:moveTo>
                  <a:pt x="2513795" y="809700"/>
                </a:moveTo>
                <a:lnTo>
                  <a:pt x="2513795" y="809718"/>
                </a:lnTo>
                <a:cubicBezTo>
                  <a:pt x="2513363" y="809718"/>
                  <a:pt x="2513021" y="810077"/>
                  <a:pt x="2513021" y="810491"/>
                </a:cubicBezTo>
                <a:lnTo>
                  <a:pt x="2513021" y="885686"/>
                </a:lnTo>
                <a:cubicBezTo>
                  <a:pt x="2513021" y="886118"/>
                  <a:pt x="2513381" y="886460"/>
                  <a:pt x="2513795" y="886460"/>
                </a:cubicBezTo>
                <a:lnTo>
                  <a:pt x="2566150" y="886460"/>
                </a:lnTo>
                <a:cubicBezTo>
                  <a:pt x="2566582" y="886460"/>
                  <a:pt x="2566924" y="886100"/>
                  <a:pt x="2566924" y="885686"/>
                </a:cubicBezTo>
                <a:lnTo>
                  <a:pt x="2566924" y="874397"/>
                </a:lnTo>
                <a:cubicBezTo>
                  <a:pt x="2566924" y="873966"/>
                  <a:pt x="2566564" y="873624"/>
                  <a:pt x="2566150" y="873624"/>
                </a:cubicBezTo>
                <a:lnTo>
                  <a:pt x="2526861" y="873624"/>
                </a:lnTo>
                <a:lnTo>
                  <a:pt x="2526861" y="853023"/>
                </a:lnTo>
                <a:lnTo>
                  <a:pt x="2561003" y="853023"/>
                </a:lnTo>
                <a:cubicBezTo>
                  <a:pt x="2561435" y="853023"/>
                  <a:pt x="2561777" y="852664"/>
                  <a:pt x="2561777" y="852250"/>
                </a:cubicBezTo>
                <a:lnTo>
                  <a:pt x="2561777" y="841069"/>
                </a:lnTo>
                <a:cubicBezTo>
                  <a:pt x="2561777" y="840637"/>
                  <a:pt x="2561417" y="840296"/>
                  <a:pt x="2561003" y="840296"/>
                </a:cubicBezTo>
                <a:lnTo>
                  <a:pt x="2526861" y="840296"/>
                </a:lnTo>
                <a:lnTo>
                  <a:pt x="2526861" y="822535"/>
                </a:lnTo>
                <a:lnTo>
                  <a:pt x="2566150" y="822535"/>
                </a:lnTo>
                <a:cubicBezTo>
                  <a:pt x="2566582" y="822535"/>
                  <a:pt x="2566924" y="822176"/>
                  <a:pt x="2566924" y="821762"/>
                </a:cubicBezTo>
                <a:lnTo>
                  <a:pt x="2566924" y="810473"/>
                </a:lnTo>
                <a:cubicBezTo>
                  <a:pt x="2566924" y="810041"/>
                  <a:pt x="2566564" y="809700"/>
                  <a:pt x="2566150" y="809700"/>
                </a:cubicBezTo>
                <a:close/>
                <a:moveTo>
                  <a:pt x="2481525" y="809700"/>
                </a:moveTo>
                <a:cubicBezTo>
                  <a:pt x="2481093" y="809700"/>
                  <a:pt x="2480751" y="810059"/>
                  <a:pt x="2480751" y="810473"/>
                </a:cubicBezTo>
                <a:lnTo>
                  <a:pt x="2480751" y="885669"/>
                </a:lnTo>
                <a:cubicBezTo>
                  <a:pt x="2480751" y="886100"/>
                  <a:pt x="2481111" y="886442"/>
                  <a:pt x="2481525" y="886442"/>
                </a:cubicBezTo>
                <a:lnTo>
                  <a:pt x="2493817" y="886442"/>
                </a:lnTo>
                <a:cubicBezTo>
                  <a:pt x="2494249" y="886442"/>
                  <a:pt x="2494591" y="886082"/>
                  <a:pt x="2494591" y="885669"/>
                </a:cubicBezTo>
                <a:lnTo>
                  <a:pt x="2494591" y="810473"/>
                </a:lnTo>
                <a:cubicBezTo>
                  <a:pt x="2494591" y="810041"/>
                  <a:pt x="2494231" y="809700"/>
                  <a:pt x="2493817" y="809700"/>
                </a:cubicBezTo>
                <a:close/>
                <a:moveTo>
                  <a:pt x="2417759" y="809700"/>
                </a:moveTo>
                <a:cubicBezTo>
                  <a:pt x="2417327" y="809700"/>
                  <a:pt x="2416985" y="810059"/>
                  <a:pt x="2416985" y="810473"/>
                </a:cubicBezTo>
                <a:lnTo>
                  <a:pt x="2416985" y="886442"/>
                </a:lnTo>
                <a:lnTo>
                  <a:pt x="2466929" y="886442"/>
                </a:lnTo>
                <a:cubicBezTo>
                  <a:pt x="2467361" y="886442"/>
                  <a:pt x="2467703" y="886082"/>
                  <a:pt x="2467703" y="885669"/>
                </a:cubicBezTo>
                <a:lnTo>
                  <a:pt x="2467703" y="874271"/>
                </a:lnTo>
                <a:cubicBezTo>
                  <a:pt x="2467703" y="873840"/>
                  <a:pt x="2467343" y="873499"/>
                  <a:pt x="2466929" y="873499"/>
                </a:cubicBezTo>
                <a:lnTo>
                  <a:pt x="2430826" y="873499"/>
                </a:lnTo>
                <a:lnTo>
                  <a:pt x="2430826" y="810473"/>
                </a:lnTo>
                <a:cubicBezTo>
                  <a:pt x="2430826" y="810041"/>
                  <a:pt x="2430466" y="809700"/>
                  <a:pt x="2430051" y="809700"/>
                </a:cubicBezTo>
                <a:close/>
                <a:moveTo>
                  <a:pt x="2345678" y="809682"/>
                </a:moveTo>
                <a:cubicBezTo>
                  <a:pt x="2345246" y="809682"/>
                  <a:pt x="2344904" y="810041"/>
                  <a:pt x="2344904" y="810455"/>
                </a:cubicBezTo>
                <a:lnTo>
                  <a:pt x="2344904" y="885651"/>
                </a:lnTo>
                <a:cubicBezTo>
                  <a:pt x="2344904" y="886082"/>
                  <a:pt x="2345264" y="886424"/>
                  <a:pt x="2345678" y="886424"/>
                </a:cubicBezTo>
                <a:lnTo>
                  <a:pt x="2357970" y="886424"/>
                </a:lnTo>
                <a:cubicBezTo>
                  <a:pt x="2358403" y="886424"/>
                  <a:pt x="2358744" y="886064"/>
                  <a:pt x="2358744" y="885651"/>
                </a:cubicBezTo>
                <a:lnTo>
                  <a:pt x="2358744" y="858686"/>
                </a:lnTo>
                <a:lnTo>
                  <a:pt x="2375536" y="858686"/>
                </a:lnTo>
                <a:cubicBezTo>
                  <a:pt x="2392652" y="858686"/>
                  <a:pt x="2403073" y="849374"/>
                  <a:pt x="2403073" y="834130"/>
                </a:cubicBezTo>
                <a:cubicBezTo>
                  <a:pt x="2403073" y="818886"/>
                  <a:pt x="2392652" y="809682"/>
                  <a:pt x="2375536" y="809682"/>
                </a:cubicBezTo>
                <a:close/>
                <a:moveTo>
                  <a:pt x="2273579" y="809682"/>
                </a:moveTo>
                <a:cubicBezTo>
                  <a:pt x="2273147" y="809682"/>
                  <a:pt x="2272805" y="810041"/>
                  <a:pt x="2272805" y="810455"/>
                </a:cubicBezTo>
                <a:lnTo>
                  <a:pt x="2272805" y="885651"/>
                </a:lnTo>
                <a:cubicBezTo>
                  <a:pt x="2272805" y="886082"/>
                  <a:pt x="2273165" y="886424"/>
                  <a:pt x="2273579" y="886424"/>
                </a:cubicBezTo>
                <a:lnTo>
                  <a:pt x="2285871" y="886424"/>
                </a:lnTo>
                <a:cubicBezTo>
                  <a:pt x="2286304" y="886424"/>
                  <a:pt x="2286646" y="886064"/>
                  <a:pt x="2286646" y="885651"/>
                </a:cubicBezTo>
                <a:lnTo>
                  <a:pt x="2286646" y="858686"/>
                </a:lnTo>
                <a:lnTo>
                  <a:pt x="2303437" y="858686"/>
                </a:lnTo>
                <a:cubicBezTo>
                  <a:pt x="2320553" y="858686"/>
                  <a:pt x="2330974" y="849374"/>
                  <a:pt x="2330974" y="834130"/>
                </a:cubicBezTo>
                <a:cubicBezTo>
                  <a:pt x="2330974" y="818886"/>
                  <a:pt x="2320553" y="809682"/>
                  <a:pt x="2303437" y="809682"/>
                </a:cubicBezTo>
                <a:close/>
                <a:moveTo>
                  <a:pt x="2217012" y="809682"/>
                </a:moveTo>
                <a:cubicBezTo>
                  <a:pt x="2216688" y="809682"/>
                  <a:pt x="2216400" y="809879"/>
                  <a:pt x="2216292" y="810167"/>
                </a:cubicBezTo>
                <a:lnTo>
                  <a:pt x="2186938" y="885363"/>
                </a:lnTo>
                <a:cubicBezTo>
                  <a:pt x="2186758" y="885866"/>
                  <a:pt x="2187118" y="886406"/>
                  <a:pt x="2187658" y="886406"/>
                </a:cubicBezTo>
                <a:lnTo>
                  <a:pt x="2200598" y="886406"/>
                </a:lnTo>
                <a:cubicBezTo>
                  <a:pt x="2200922" y="886406"/>
                  <a:pt x="2201210" y="886208"/>
                  <a:pt x="2201318" y="885920"/>
                </a:cubicBezTo>
                <a:lnTo>
                  <a:pt x="2207941" y="868663"/>
                </a:lnTo>
                <a:lnTo>
                  <a:pt x="2240859" y="868663"/>
                </a:lnTo>
                <a:lnTo>
                  <a:pt x="2247482" y="885920"/>
                </a:lnTo>
                <a:cubicBezTo>
                  <a:pt x="2247608" y="886208"/>
                  <a:pt x="2247878" y="886406"/>
                  <a:pt x="2248202" y="886406"/>
                </a:cubicBezTo>
                <a:lnTo>
                  <a:pt x="2261269" y="886406"/>
                </a:lnTo>
                <a:cubicBezTo>
                  <a:pt x="2261808" y="886406"/>
                  <a:pt x="2262187" y="885866"/>
                  <a:pt x="2261989" y="885363"/>
                </a:cubicBezTo>
                <a:lnTo>
                  <a:pt x="2232616" y="810167"/>
                </a:lnTo>
                <a:cubicBezTo>
                  <a:pt x="2232490" y="809879"/>
                  <a:pt x="2232220" y="809682"/>
                  <a:pt x="2231896" y="809682"/>
                </a:cubicBezTo>
                <a:lnTo>
                  <a:pt x="2217030" y="809682"/>
                </a:lnTo>
                <a:close/>
                <a:moveTo>
                  <a:pt x="2099523" y="809682"/>
                </a:moveTo>
                <a:lnTo>
                  <a:pt x="2099523" y="809700"/>
                </a:lnTo>
                <a:cubicBezTo>
                  <a:pt x="2099091" y="809700"/>
                  <a:pt x="2098749" y="810059"/>
                  <a:pt x="2098749" y="810473"/>
                </a:cubicBezTo>
                <a:lnTo>
                  <a:pt x="2098749" y="885669"/>
                </a:lnTo>
                <a:cubicBezTo>
                  <a:pt x="2098749" y="886100"/>
                  <a:pt x="2099109" y="886442"/>
                  <a:pt x="2099523" y="886442"/>
                </a:cubicBezTo>
                <a:lnTo>
                  <a:pt x="2111816" y="886442"/>
                </a:lnTo>
                <a:cubicBezTo>
                  <a:pt x="2112247" y="886442"/>
                  <a:pt x="2112589" y="886082"/>
                  <a:pt x="2112589" y="885669"/>
                </a:cubicBezTo>
                <a:lnTo>
                  <a:pt x="2112589" y="855522"/>
                </a:lnTo>
                <a:lnTo>
                  <a:pt x="2148585" y="855522"/>
                </a:lnTo>
                <a:cubicBezTo>
                  <a:pt x="2149017" y="855522"/>
                  <a:pt x="2149359" y="855162"/>
                  <a:pt x="2149359" y="854749"/>
                </a:cubicBezTo>
                <a:lnTo>
                  <a:pt x="2149359" y="843460"/>
                </a:lnTo>
                <a:cubicBezTo>
                  <a:pt x="2149359" y="843028"/>
                  <a:pt x="2148998" y="842687"/>
                  <a:pt x="2148585" y="842687"/>
                </a:cubicBezTo>
                <a:lnTo>
                  <a:pt x="2112589" y="842687"/>
                </a:lnTo>
                <a:lnTo>
                  <a:pt x="2112589" y="822517"/>
                </a:lnTo>
                <a:lnTo>
                  <a:pt x="2151878" y="822517"/>
                </a:lnTo>
                <a:cubicBezTo>
                  <a:pt x="2152310" y="822517"/>
                  <a:pt x="2152652" y="822158"/>
                  <a:pt x="2152652" y="821744"/>
                </a:cubicBezTo>
                <a:lnTo>
                  <a:pt x="2152652" y="810455"/>
                </a:lnTo>
                <a:cubicBezTo>
                  <a:pt x="2152652" y="810023"/>
                  <a:pt x="2152292" y="809682"/>
                  <a:pt x="2151878" y="809682"/>
                </a:cubicBezTo>
                <a:close/>
                <a:moveTo>
                  <a:pt x="2044990" y="808369"/>
                </a:moveTo>
                <a:cubicBezTo>
                  <a:pt x="2022835" y="808369"/>
                  <a:pt x="2005377" y="824908"/>
                  <a:pt x="2005377" y="848044"/>
                </a:cubicBezTo>
                <a:cubicBezTo>
                  <a:pt x="2005377" y="871162"/>
                  <a:pt x="2022943" y="887718"/>
                  <a:pt x="2044990" y="887718"/>
                </a:cubicBezTo>
                <a:cubicBezTo>
                  <a:pt x="2067037" y="887718"/>
                  <a:pt x="2084495" y="871162"/>
                  <a:pt x="2084495" y="848044"/>
                </a:cubicBezTo>
                <a:cubicBezTo>
                  <a:pt x="2084495" y="824926"/>
                  <a:pt x="2067145" y="808369"/>
                  <a:pt x="2044990" y="808369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2368067" y="693373"/>
                </a:moveTo>
                <a:lnTo>
                  <a:pt x="2384859" y="693373"/>
                </a:lnTo>
                <a:cubicBezTo>
                  <a:pt x="2394416" y="693373"/>
                  <a:pt x="2398915" y="697436"/>
                  <a:pt x="2398915" y="704663"/>
                </a:cubicBezTo>
                <a:cubicBezTo>
                  <a:pt x="2398915" y="711889"/>
                  <a:pt x="2394398" y="715952"/>
                  <a:pt x="2384859" y="715952"/>
                </a:cubicBezTo>
                <a:lnTo>
                  <a:pt x="2368067" y="715952"/>
                </a:lnTo>
                <a:close/>
                <a:moveTo>
                  <a:pt x="2592103" y="680430"/>
                </a:moveTo>
                <a:cubicBezTo>
                  <a:pt x="2591509" y="680430"/>
                  <a:pt x="2591150" y="681095"/>
                  <a:pt x="2591455" y="681599"/>
                </a:cubicBezTo>
                <a:lnTo>
                  <a:pt x="2619064" y="727026"/>
                </a:lnTo>
                <a:lnTo>
                  <a:pt x="2619010" y="727044"/>
                </a:lnTo>
                <a:lnTo>
                  <a:pt x="2619010" y="756417"/>
                </a:lnTo>
                <a:cubicBezTo>
                  <a:pt x="2619010" y="756849"/>
                  <a:pt x="2619370" y="757190"/>
                  <a:pt x="2619784" y="757190"/>
                </a:cubicBezTo>
                <a:lnTo>
                  <a:pt x="2632184" y="757190"/>
                </a:lnTo>
                <a:cubicBezTo>
                  <a:pt x="2632616" y="757190"/>
                  <a:pt x="2632958" y="756831"/>
                  <a:pt x="2632958" y="756417"/>
                </a:cubicBezTo>
                <a:lnTo>
                  <a:pt x="2632958" y="727044"/>
                </a:lnTo>
                <a:lnTo>
                  <a:pt x="2660566" y="681617"/>
                </a:lnTo>
                <a:cubicBezTo>
                  <a:pt x="2660891" y="681095"/>
                  <a:pt x="2660513" y="680448"/>
                  <a:pt x="2659919" y="680448"/>
                </a:cubicBezTo>
                <a:lnTo>
                  <a:pt x="2646132" y="680448"/>
                </a:lnTo>
                <a:cubicBezTo>
                  <a:pt x="2645880" y="680448"/>
                  <a:pt x="2645629" y="680592"/>
                  <a:pt x="2645484" y="680826"/>
                </a:cubicBezTo>
                <a:lnTo>
                  <a:pt x="2626065" y="713220"/>
                </a:lnTo>
                <a:lnTo>
                  <a:pt x="2606537" y="680808"/>
                </a:lnTo>
                <a:cubicBezTo>
                  <a:pt x="2606411" y="680574"/>
                  <a:pt x="2606159" y="680430"/>
                  <a:pt x="2605889" y="680430"/>
                </a:cubicBezTo>
                <a:close/>
                <a:moveTo>
                  <a:pt x="2522596" y="680430"/>
                </a:moveTo>
                <a:cubicBezTo>
                  <a:pt x="2522164" y="680430"/>
                  <a:pt x="2521822" y="680790"/>
                  <a:pt x="2521822" y="681203"/>
                </a:cubicBezTo>
                <a:lnTo>
                  <a:pt x="2521822" y="692601"/>
                </a:lnTo>
                <a:cubicBezTo>
                  <a:pt x="2521822" y="693032"/>
                  <a:pt x="2522182" y="693373"/>
                  <a:pt x="2522596" y="693373"/>
                </a:cubicBezTo>
                <a:lnTo>
                  <a:pt x="2546191" y="693373"/>
                </a:lnTo>
                <a:lnTo>
                  <a:pt x="2546191" y="756399"/>
                </a:lnTo>
                <a:cubicBezTo>
                  <a:pt x="2546191" y="756831"/>
                  <a:pt x="2546551" y="757172"/>
                  <a:pt x="2546965" y="757172"/>
                </a:cubicBezTo>
                <a:lnTo>
                  <a:pt x="2559365" y="757172"/>
                </a:lnTo>
                <a:cubicBezTo>
                  <a:pt x="2559797" y="757172"/>
                  <a:pt x="2560139" y="756813"/>
                  <a:pt x="2560139" y="756399"/>
                </a:cubicBezTo>
                <a:lnTo>
                  <a:pt x="2560139" y="693373"/>
                </a:lnTo>
                <a:lnTo>
                  <a:pt x="2583734" y="693373"/>
                </a:lnTo>
                <a:cubicBezTo>
                  <a:pt x="2584166" y="693373"/>
                  <a:pt x="2584508" y="693014"/>
                  <a:pt x="2584508" y="692601"/>
                </a:cubicBezTo>
                <a:lnTo>
                  <a:pt x="2584508" y="681203"/>
                </a:lnTo>
                <a:cubicBezTo>
                  <a:pt x="2584508" y="680772"/>
                  <a:pt x="2584148" y="680430"/>
                  <a:pt x="2583734" y="680430"/>
                </a:cubicBezTo>
                <a:close/>
                <a:moveTo>
                  <a:pt x="2497129" y="680430"/>
                </a:moveTo>
                <a:cubicBezTo>
                  <a:pt x="2496697" y="680430"/>
                  <a:pt x="2496355" y="680790"/>
                  <a:pt x="2496355" y="681203"/>
                </a:cubicBezTo>
                <a:lnTo>
                  <a:pt x="2496355" y="756399"/>
                </a:lnTo>
                <a:cubicBezTo>
                  <a:pt x="2496355" y="756831"/>
                  <a:pt x="2496715" y="757172"/>
                  <a:pt x="2497129" y="757172"/>
                </a:cubicBezTo>
                <a:lnTo>
                  <a:pt x="2509422" y="757172"/>
                </a:lnTo>
                <a:cubicBezTo>
                  <a:pt x="2509853" y="757172"/>
                  <a:pt x="2510196" y="756813"/>
                  <a:pt x="2510196" y="756399"/>
                </a:cubicBezTo>
                <a:lnTo>
                  <a:pt x="2510196" y="681203"/>
                </a:lnTo>
                <a:cubicBezTo>
                  <a:pt x="2510196" y="680772"/>
                  <a:pt x="2509835" y="680430"/>
                  <a:pt x="2509422" y="680430"/>
                </a:cubicBezTo>
                <a:close/>
                <a:moveTo>
                  <a:pt x="2355019" y="680430"/>
                </a:moveTo>
                <a:cubicBezTo>
                  <a:pt x="2354587" y="680430"/>
                  <a:pt x="2354245" y="680790"/>
                  <a:pt x="2354245" y="681203"/>
                </a:cubicBezTo>
                <a:lnTo>
                  <a:pt x="2354227" y="681221"/>
                </a:lnTo>
                <a:lnTo>
                  <a:pt x="2354227" y="756417"/>
                </a:lnTo>
                <a:cubicBezTo>
                  <a:pt x="2354227" y="756849"/>
                  <a:pt x="2354587" y="757190"/>
                  <a:pt x="2355001" y="757190"/>
                </a:cubicBezTo>
                <a:lnTo>
                  <a:pt x="2367293" y="757190"/>
                </a:lnTo>
                <a:cubicBezTo>
                  <a:pt x="2367725" y="757190"/>
                  <a:pt x="2368067" y="756831"/>
                  <a:pt x="2368067" y="756417"/>
                </a:cubicBezTo>
                <a:lnTo>
                  <a:pt x="2368067" y="728787"/>
                </a:lnTo>
                <a:lnTo>
                  <a:pt x="2378830" y="728787"/>
                </a:lnTo>
                <a:lnTo>
                  <a:pt x="2399563" y="756867"/>
                </a:lnTo>
                <a:cubicBezTo>
                  <a:pt x="2399707" y="757064"/>
                  <a:pt x="2399924" y="757172"/>
                  <a:pt x="2400176" y="757172"/>
                </a:cubicBezTo>
                <a:lnTo>
                  <a:pt x="2415041" y="757172"/>
                </a:lnTo>
                <a:cubicBezTo>
                  <a:pt x="2415672" y="757172"/>
                  <a:pt x="2416031" y="756453"/>
                  <a:pt x="2415653" y="755950"/>
                </a:cubicBezTo>
                <a:lnTo>
                  <a:pt x="2394416" y="727906"/>
                </a:lnTo>
                <a:cubicBezTo>
                  <a:pt x="2406168" y="725264"/>
                  <a:pt x="2413187" y="716833"/>
                  <a:pt x="2413187" y="704663"/>
                </a:cubicBezTo>
                <a:cubicBezTo>
                  <a:pt x="2413187" y="689742"/>
                  <a:pt x="2402767" y="680430"/>
                  <a:pt x="2386191" y="680430"/>
                </a:cubicBezTo>
                <a:close/>
                <a:moveTo>
                  <a:pt x="2285439" y="680430"/>
                </a:moveTo>
                <a:lnTo>
                  <a:pt x="2285439" y="680448"/>
                </a:lnTo>
                <a:cubicBezTo>
                  <a:pt x="2285008" y="680448"/>
                  <a:pt x="2284666" y="680808"/>
                  <a:pt x="2284666" y="681221"/>
                </a:cubicBezTo>
                <a:lnTo>
                  <a:pt x="2284666" y="756417"/>
                </a:lnTo>
                <a:cubicBezTo>
                  <a:pt x="2284666" y="756849"/>
                  <a:pt x="2285026" y="757190"/>
                  <a:pt x="2285439" y="757190"/>
                </a:cubicBezTo>
                <a:lnTo>
                  <a:pt x="2337795" y="757190"/>
                </a:lnTo>
                <a:cubicBezTo>
                  <a:pt x="2338227" y="757190"/>
                  <a:pt x="2338569" y="756831"/>
                  <a:pt x="2338569" y="756417"/>
                </a:cubicBezTo>
                <a:lnTo>
                  <a:pt x="2338569" y="745128"/>
                </a:lnTo>
                <a:cubicBezTo>
                  <a:pt x="2338569" y="744697"/>
                  <a:pt x="2338209" y="744355"/>
                  <a:pt x="2337795" y="744355"/>
                </a:cubicBezTo>
                <a:lnTo>
                  <a:pt x="2298506" y="744355"/>
                </a:lnTo>
                <a:lnTo>
                  <a:pt x="2298506" y="723754"/>
                </a:lnTo>
                <a:lnTo>
                  <a:pt x="2332648" y="723754"/>
                </a:lnTo>
                <a:cubicBezTo>
                  <a:pt x="2333080" y="723754"/>
                  <a:pt x="2333421" y="723394"/>
                  <a:pt x="2333421" y="722981"/>
                </a:cubicBezTo>
                <a:lnTo>
                  <a:pt x="2333421" y="711799"/>
                </a:lnTo>
                <a:cubicBezTo>
                  <a:pt x="2333421" y="711368"/>
                  <a:pt x="2333062" y="711027"/>
                  <a:pt x="2332648" y="711027"/>
                </a:cubicBezTo>
                <a:lnTo>
                  <a:pt x="2298506" y="711027"/>
                </a:lnTo>
                <a:lnTo>
                  <a:pt x="2298506" y="693266"/>
                </a:lnTo>
                <a:lnTo>
                  <a:pt x="2337795" y="693266"/>
                </a:lnTo>
                <a:cubicBezTo>
                  <a:pt x="2338227" y="693266"/>
                  <a:pt x="2338569" y="692906"/>
                  <a:pt x="2338569" y="692493"/>
                </a:cubicBezTo>
                <a:lnTo>
                  <a:pt x="2338569" y="681203"/>
                </a:lnTo>
                <a:cubicBezTo>
                  <a:pt x="2338569" y="680772"/>
                  <a:pt x="2338209" y="680430"/>
                  <a:pt x="2337795" y="680430"/>
                </a:cubicBezTo>
                <a:close/>
                <a:moveTo>
                  <a:pt x="2201300" y="680430"/>
                </a:moveTo>
                <a:cubicBezTo>
                  <a:pt x="2200760" y="680430"/>
                  <a:pt x="2200382" y="680970"/>
                  <a:pt x="2200580" y="681473"/>
                </a:cubicBezTo>
                <a:lnTo>
                  <a:pt x="2229197" y="756669"/>
                </a:lnTo>
                <a:cubicBezTo>
                  <a:pt x="2229323" y="756957"/>
                  <a:pt x="2229593" y="757154"/>
                  <a:pt x="2229917" y="757154"/>
                </a:cubicBezTo>
                <a:lnTo>
                  <a:pt x="2244549" y="757154"/>
                </a:lnTo>
                <a:cubicBezTo>
                  <a:pt x="2244873" y="757154"/>
                  <a:pt x="2245161" y="756975"/>
                  <a:pt x="2245269" y="756669"/>
                </a:cubicBezTo>
                <a:lnTo>
                  <a:pt x="2273885" y="681473"/>
                </a:lnTo>
                <a:cubicBezTo>
                  <a:pt x="2274065" y="680970"/>
                  <a:pt x="2273705" y="680430"/>
                  <a:pt x="2273165" y="680430"/>
                </a:cubicBezTo>
                <a:lnTo>
                  <a:pt x="2260099" y="680430"/>
                </a:lnTo>
                <a:cubicBezTo>
                  <a:pt x="2259775" y="680430"/>
                  <a:pt x="2259487" y="680628"/>
                  <a:pt x="2259379" y="680934"/>
                </a:cubicBezTo>
                <a:lnTo>
                  <a:pt x="2237170" y="740724"/>
                </a:lnTo>
                <a:lnTo>
                  <a:pt x="2215069" y="680934"/>
                </a:lnTo>
                <a:cubicBezTo>
                  <a:pt x="2214960" y="680628"/>
                  <a:pt x="2214672" y="680430"/>
                  <a:pt x="2214349" y="680430"/>
                </a:cubicBezTo>
                <a:close/>
                <a:moveTo>
                  <a:pt x="2176679" y="680430"/>
                </a:moveTo>
                <a:cubicBezTo>
                  <a:pt x="2176247" y="680430"/>
                  <a:pt x="2175905" y="680790"/>
                  <a:pt x="2175905" y="681203"/>
                </a:cubicBezTo>
                <a:lnTo>
                  <a:pt x="2175905" y="756399"/>
                </a:lnTo>
                <a:cubicBezTo>
                  <a:pt x="2175905" y="756831"/>
                  <a:pt x="2176266" y="757172"/>
                  <a:pt x="2176679" y="757172"/>
                </a:cubicBezTo>
                <a:lnTo>
                  <a:pt x="2188972" y="757172"/>
                </a:lnTo>
                <a:cubicBezTo>
                  <a:pt x="2189404" y="757172"/>
                  <a:pt x="2189746" y="756813"/>
                  <a:pt x="2189746" y="756399"/>
                </a:cubicBezTo>
                <a:lnTo>
                  <a:pt x="2189746" y="681203"/>
                </a:lnTo>
                <a:cubicBezTo>
                  <a:pt x="2189746" y="680772"/>
                  <a:pt x="2189386" y="680430"/>
                  <a:pt x="2188972" y="680430"/>
                </a:cubicBezTo>
                <a:close/>
                <a:moveTo>
                  <a:pt x="2010218" y="680430"/>
                </a:moveTo>
                <a:cubicBezTo>
                  <a:pt x="2009786" y="680430"/>
                  <a:pt x="2009444" y="680790"/>
                  <a:pt x="2009444" y="681203"/>
                </a:cubicBezTo>
                <a:lnTo>
                  <a:pt x="2009444" y="726468"/>
                </a:lnTo>
                <a:cubicBezTo>
                  <a:pt x="2009444" y="747088"/>
                  <a:pt x="2021737" y="758485"/>
                  <a:pt x="2041606" y="758485"/>
                </a:cubicBezTo>
                <a:cubicBezTo>
                  <a:pt x="2061476" y="758485"/>
                  <a:pt x="2073768" y="747069"/>
                  <a:pt x="2073768" y="726468"/>
                </a:cubicBezTo>
                <a:lnTo>
                  <a:pt x="2073768" y="681203"/>
                </a:lnTo>
                <a:cubicBezTo>
                  <a:pt x="2073768" y="680772"/>
                  <a:pt x="2073408" y="680430"/>
                  <a:pt x="2072994" y="680430"/>
                </a:cubicBezTo>
                <a:lnTo>
                  <a:pt x="2060594" y="680430"/>
                </a:lnTo>
                <a:cubicBezTo>
                  <a:pt x="2060162" y="680430"/>
                  <a:pt x="2059820" y="680790"/>
                  <a:pt x="2059820" y="681203"/>
                </a:cubicBezTo>
                <a:lnTo>
                  <a:pt x="2059820" y="725048"/>
                </a:lnTo>
                <a:cubicBezTo>
                  <a:pt x="2059820" y="738854"/>
                  <a:pt x="2053125" y="745434"/>
                  <a:pt x="2041606" y="745434"/>
                </a:cubicBezTo>
                <a:cubicBezTo>
                  <a:pt x="2030088" y="745434"/>
                  <a:pt x="2023285" y="738854"/>
                  <a:pt x="2023285" y="725048"/>
                </a:cubicBezTo>
                <a:lnTo>
                  <a:pt x="2023285" y="681203"/>
                </a:lnTo>
                <a:cubicBezTo>
                  <a:pt x="2023285" y="680772"/>
                  <a:pt x="2022924" y="680430"/>
                  <a:pt x="2022511" y="680430"/>
                </a:cubicBezTo>
                <a:close/>
                <a:moveTo>
                  <a:pt x="2144427" y="680412"/>
                </a:moveTo>
                <a:cubicBezTo>
                  <a:pt x="2143996" y="680412"/>
                  <a:pt x="2143654" y="680772"/>
                  <a:pt x="2143654" y="681186"/>
                </a:cubicBezTo>
                <a:lnTo>
                  <a:pt x="2143654" y="734468"/>
                </a:lnTo>
                <a:lnTo>
                  <a:pt x="2105588" y="680754"/>
                </a:lnTo>
                <a:cubicBezTo>
                  <a:pt x="2105444" y="680556"/>
                  <a:pt x="2105210" y="680430"/>
                  <a:pt x="2104958" y="680430"/>
                </a:cubicBezTo>
                <a:lnTo>
                  <a:pt x="2091964" y="680430"/>
                </a:lnTo>
                <a:cubicBezTo>
                  <a:pt x="2091532" y="680430"/>
                  <a:pt x="2091190" y="680790"/>
                  <a:pt x="2091190" y="681203"/>
                </a:cubicBezTo>
                <a:lnTo>
                  <a:pt x="2091190" y="756399"/>
                </a:lnTo>
                <a:cubicBezTo>
                  <a:pt x="2091190" y="756831"/>
                  <a:pt x="2091550" y="757172"/>
                  <a:pt x="2091964" y="757172"/>
                </a:cubicBezTo>
                <a:lnTo>
                  <a:pt x="2104256" y="757172"/>
                </a:lnTo>
                <a:cubicBezTo>
                  <a:pt x="2104688" y="757172"/>
                  <a:pt x="2105030" y="756813"/>
                  <a:pt x="2105030" y="756399"/>
                </a:cubicBezTo>
                <a:lnTo>
                  <a:pt x="2105030" y="703009"/>
                </a:lnTo>
                <a:lnTo>
                  <a:pt x="2143095" y="756831"/>
                </a:lnTo>
                <a:cubicBezTo>
                  <a:pt x="2143240" y="757028"/>
                  <a:pt x="2143473" y="757154"/>
                  <a:pt x="2143725" y="757154"/>
                </a:cubicBezTo>
                <a:lnTo>
                  <a:pt x="2156720" y="757154"/>
                </a:lnTo>
                <a:cubicBezTo>
                  <a:pt x="2157152" y="757154"/>
                  <a:pt x="2157494" y="756795"/>
                  <a:pt x="2157494" y="756381"/>
                </a:cubicBezTo>
                <a:lnTo>
                  <a:pt x="2157494" y="681186"/>
                </a:lnTo>
                <a:cubicBezTo>
                  <a:pt x="2157494" y="680754"/>
                  <a:pt x="2157134" y="680412"/>
                  <a:pt x="2156720" y="680412"/>
                </a:cubicBezTo>
                <a:close/>
                <a:moveTo>
                  <a:pt x="2453898" y="679118"/>
                </a:moveTo>
                <a:cubicBezTo>
                  <a:pt x="2436783" y="679118"/>
                  <a:pt x="2425696" y="688754"/>
                  <a:pt x="2425696" y="702128"/>
                </a:cubicBezTo>
                <a:cubicBezTo>
                  <a:pt x="2425696" y="712321"/>
                  <a:pt x="2432391" y="719332"/>
                  <a:pt x="2444575" y="722298"/>
                </a:cubicBezTo>
                <a:lnTo>
                  <a:pt x="2458074" y="725480"/>
                </a:lnTo>
                <a:cubicBezTo>
                  <a:pt x="2466407" y="727457"/>
                  <a:pt x="2469592" y="730747"/>
                  <a:pt x="2469592" y="735457"/>
                </a:cubicBezTo>
                <a:cubicBezTo>
                  <a:pt x="2469592" y="741479"/>
                  <a:pt x="2464319" y="745865"/>
                  <a:pt x="2454996" y="745865"/>
                </a:cubicBezTo>
                <a:cubicBezTo>
                  <a:pt x="2447941" y="745865"/>
                  <a:pt x="2440472" y="743384"/>
                  <a:pt x="2432895" y="737883"/>
                </a:cubicBezTo>
                <a:cubicBezTo>
                  <a:pt x="2432553" y="737650"/>
                  <a:pt x="2432085" y="737704"/>
                  <a:pt x="2431833" y="738045"/>
                </a:cubicBezTo>
                <a:lnTo>
                  <a:pt x="2424708" y="747678"/>
                </a:lnTo>
                <a:lnTo>
                  <a:pt x="2424706" y="747663"/>
                </a:lnTo>
                <a:lnTo>
                  <a:pt x="2424706" y="747681"/>
                </a:lnTo>
                <a:lnTo>
                  <a:pt x="2424708" y="747678"/>
                </a:lnTo>
                <a:lnTo>
                  <a:pt x="2424850" y="748741"/>
                </a:lnTo>
                <a:cubicBezTo>
                  <a:pt x="2432895" y="755015"/>
                  <a:pt x="2443514" y="758466"/>
                  <a:pt x="2454547" y="758466"/>
                </a:cubicBezTo>
                <a:cubicBezTo>
                  <a:pt x="2472760" y="758466"/>
                  <a:pt x="2483631" y="748831"/>
                  <a:pt x="2483631" y="734468"/>
                </a:cubicBezTo>
                <a:cubicBezTo>
                  <a:pt x="2483631" y="723736"/>
                  <a:pt x="2477368" y="716941"/>
                  <a:pt x="2464859" y="713867"/>
                </a:cubicBezTo>
                <a:lnTo>
                  <a:pt x="2451361" y="710685"/>
                </a:lnTo>
                <a:cubicBezTo>
                  <a:pt x="2442596" y="708618"/>
                  <a:pt x="2439626" y="705652"/>
                  <a:pt x="2439626" y="701265"/>
                </a:cubicBezTo>
                <a:cubicBezTo>
                  <a:pt x="2439626" y="695783"/>
                  <a:pt x="2444575" y="691612"/>
                  <a:pt x="2453682" y="691612"/>
                </a:cubicBezTo>
                <a:cubicBezTo>
                  <a:pt x="2460269" y="691612"/>
                  <a:pt x="2466659" y="693877"/>
                  <a:pt x="2472436" y="699000"/>
                </a:cubicBezTo>
                <a:cubicBezTo>
                  <a:pt x="2472742" y="699270"/>
                  <a:pt x="2473210" y="699270"/>
                  <a:pt x="2473498" y="698964"/>
                </a:cubicBezTo>
                <a:lnTo>
                  <a:pt x="2481471" y="690425"/>
                </a:lnTo>
                <a:cubicBezTo>
                  <a:pt x="2481759" y="690120"/>
                  <a:pt x="2481741" y="689616"/>
                  <a:pt x="2481435" y="689329"/>
                </a:cubicBezTo>
                <a:cubicBezTo>
                  <a:pt x="2474236" y="682659"/>
                  <a:pt x="2464265" y="679118"/>
                  <a:pt x="2453898" y="679118"/>
                </a:cubicBezTo>
                <a:close/>
                <a:moveTo>
                  <a:pt x="1894168" y="679118"/>
                </a:moveTo>
                <a:cubicBezTo>
                  <a:pt x="1893741" y="679118"/>
                  <a:pt x="1893394" y="679464"/>
                  <a:pt x="1893394" y="679891"/>
                </a:cubicBezTo>
                <a:lnTo>
                  <a:pt x="1893394" y="1016178"/>
                </a:lnTo>
                <a:cubicBezTo>
                  <a:pt x="1893394" y="1016605"/>
                  <a:pt x="1893741" y="1016951"/>
                  <a:pt x="1894168" y="1016951"/>
                </a:cubicBezTo>
                <a:lnTo>
                  <a:pt x="1902825" y="1016951"/>
                </a:lnTo>
                <a:cubicBezTo>
                  <a:pt x="1903253" y="1016951"/>
                  <a:pt x="1903599" y="1016605"/>
                  <a:pt x="1903599" y="1016178"/>
                </a:cubicBezTo>
                <a:lnTo>
                  <a:pt x="1903599" y="679891"/>
                </a:lnTo>
                <a:cubicBezTo>
                  <a:pt x="1903599" y="679464"/>
                  <a:pt x="1903253" y="679118"/>
                  <a:pt x="1902825" y="679118"/>
                </a:cubicBez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EB0BF-4650-4617-A2D9-19BC8C46AAF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1709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3552A53-57A9-4123-A19D-AF6EF1D84AC7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57E57CC2-DCC5-8672-8C95-AFB9D8C26A07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C5EADB-B585-94E9-A617-73C56D711796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5E04FAA-E02A-9AF4-3C50-85A67ED8F6E5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8145DD8-0A0B-A731-0582-A2F2FBB1F54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909891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983CE4-6A89-4BC4-9063-576D7731B37F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9" name="Graphic 10">
            <a:extLst>
              <a:ext uri="{FF2B5EF4-FFF2-40B4-BE49-F238E27FC236}">
                <a16:creationId xmlns:a16="http://schemas.microsoft.com/office/drawing/2014/main" id="{3C1594A3-4DC1-62AA-A006-B9A8B3730899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9A26693-DC12-E2C0-3445-E388E66D571B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DCD578B-91E4-245A-672F-7EAF322558FA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5871F6A-F814-6E6B-BBA8-EEF6752600C1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0806527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92000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Picture Placeholder 22">
            <a:extLst>
              <a:ext uri="{FF2B5EF4-FFF2-40B4-BE49-F238E27FC236}">
                <a16:creationId xmlns:a16="http://schemas.microsoft.com/office/drawing/2014/main" id="{6DCDE9D4-B475-F9D0-1FC0-F25E79A64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430429 w 12192000"/>
              <a:gd name="connsiteY0" fmla="*/ 938933 h 6858000"/>
              <a:gd name="connsiteX1" fmla="*/ 2430429 w 12192000"/>
              <a:gd name="connsiteY1" fmla="*/ 938951 h 6858000"/>
              <a:gd name="connsiteX2" fmla="*/ 2429656 w 12192000"/>
              <a:gd name="connsiteY2" fmla="*/ 939724 h 6858000"/>
              <a:gd name="connsiteX3" fmla="*/ 2429656 w 12192000"/>
              <a:gd name="connsiteY3" fmla="*/ 1014920 h 6858000"/>
              <a:gd name="connsiteX4" fmla="*/ 2430429 w 12192000"/>
              <a:gd name="connsiteY4" fmla="*/ 1015693 h 6858000"/>
              <a:gd name="connsiteX5" fmla="*/ 2482785 w 12192000"/>
              <a:gd name="connsiteY5" fmla="*/ 1015693 h 6858000"/>
              <a:gd name="connsiteX6" fmla="*/ 2483559 w 12192000"/>
              <a:gd name="connsiteY6" fmla="*/ 1014920 h 6858000"/>
              <a:gd name="connsiteX7" fmla="*/ 2483559 w 12192000"/>
              <a:gd name="connsiteY7" fmla="*/ 1003631 h 6858000"/>
              <a:gd name="connsiteX8" fmla="*/ 2482785 w 12192000"/>
              <a:gd name="connsiteY8" fmla="*/ 1002858 h 6858000"/>
              <a:gd name="connsiteX9" fmla="*/ 2443496 w 12192000"/>
              <a:gd name="connsiteY9" fmla="*/ 1002858 h 6858000"/>
              <a:gd name="connsiteX10" fmla="*/ 2443496 w 12192000"/>
              <a:gd name="connsiteY10" fmla="*/ 982257 h 6858000"/>
              <a:gd name="connsiteX11" fmla="*/ 2477638 w 12192000"/>
              <a:gd name="connsiteY11" fmla="*/ 982257 h 6858000"/>
              <a:gd name="connsiteX12" fmla="*/ 2478411 w 12192000"/>
              <a:gd name="connsiteY12" fmla="*/ 981484 h 6858000"/>
              <a:gd name="connsiteX13" fmla="*/ 2478411 w 12192000"/>
              <a:gd name="connsiteY13" fmla="*/ 970302 h 6858000"/>
              <a:gd name="connsiteX14" fmla="*/ 2477638 w 12192000"/>
              <a:gd name="connsiteY14" fmla="*/ 969529 h 6858000"/>
              <a:gd name="connsiteX15" fmla="*/ 2443496 w 12192000"/>
              <a:gd name="connsiteY15" fmla="*/ 969529 h 6858000"/>
              <a:gd name="connsiteX16" fmla="*/ 2443496 w 12192000"/>
              <a:gd name="connsiteY16" fmla="*/ 951768 h 6858000"/>
              <a:gd name="connsiteX17" fmla="*/ 2482785 w 12192000"/>
              <a:gd name="connsiteY17" fmla="*/ 951768 h 6858000"/>
              <a:gd name="connsiteX18" fmla="*/ 2483559 w 12192000"/>
              <a:gd name="connsiteY18" fmla="*/ 950995 h 6858000"/>
              <a:gd name="connsiteX19" fmla="*/ 2483559 w 12192000"/>
              <a:gd name="connsiteY19" fmla="*/ 939706 h 6858000"/>
              <a:gd name="connsiteX20" fmla="*/ 2482785 w 12192000"/>
              <a:gd name="connsiteY20" fmla="*/ 938933 h 6858000"/>
              <a:gd name="connsiteX21" fmla="*/ 2193489 w 12192000"/>
              <a:gd name="connsiteY21" fmla="*/ 938933 h 6858000"/>
              <a:gd name="connsiteX22" fmla="*/ 2193489 w 12192000"/>
              <a:gd name="connsiteY22" fmla="*/ 938951 h 6858000"/>
              <a:gd name="connsiteX23" fmla="*/ 2192715 w 12192000"/>
              <a:gd name="connsiteY23" fmla="*/ 939724 h 6858000"/>
              <a:gd name="connsiteX24" fmla="*/ 2192715 w 12192000"/>
              <a:gd name="connsiteY24" fmla="*/ 1014920 h 6858000"/>
              <a:gd name="connsiteX25" fmla="*/ 2193489 w 12192000"/>
              <a:gd name="connsiteY25" fmla="*/ 1015693 h 6858000"/>
              <a:gd name="connsiteX26" fmla="*/ 2245845 w 12192000"/>
              <a:gd name="connsiteY26" fmla="*/ 1015693 h 6858000"/>
              <a:gd name="connsiteX27" fmla="*/ 2246619 w 12192000"/>
              <a:gd name="connsiteY27" fmla="*/ 1014920 h 6858000"/>
              <a:gd name="connsiteX28" fmla="*/ 2246619 w 12192000"/>
              <a:gd name="connsiteY28" fmla="*/ 1003631 h 6858000"/>
              <a:gd name="connsiteX29" fmla="*/ 2245845 w 12192000"/>
              <a:gd name="connsiteY29" fmla="*/ 1002858 h 6858000"/>
              <a:gd name="connsiteX30" fmla="*/ 2206555 w 12192000"/>
              <a:gd name="connsiteY30" fmla="*/ 1002858 h 6858000"/>
              <a:gd name="connsiteX31" fmla="*/ 2206555 w 12192000"/>
              <a:gd name="connsiteY31" fmla="*/ 982257 h 6858000"/>
              <a:gd name="connsiteX32" fmla="*/ 2240697 w 12192000"/>
              <a:gd name="connsiteY32" fmla="*/ 982257 h 6858000"/>
              <a:gd name="connsiteX33" fmla="*/ 2241471 w 12192000"/>
              <a:gd name="connsiteY33" fmla="*/ 981484 h 6858000"/>
              <a:gd name="connsiteX34" fmla="*/ 2241471 w 12192000"/>
              <a:gd name="connsiteY34" fmla="*/ 970302 h 6858000"/>
              <a:gd name="connsiteX35" fmla="*/ 2240697 w 12192000"/>
              <a:gd name="connsiteY35" fmla="*/ 969529 h 6858000"/>
              <a:gd name="connsiteX36" fmla="*/ 2206555 w 12192000"/>
              <a:gd name="connsiteY36" fmla="*/ 969529 h 6858000"/>
              <a:gd name="connsiteX37" fmla="*/ 2206555 w 12192000"/>
              <a:gd name="connsiteY37" fmla="*/ 951768 h 6858000"/>
              <a:gd name="connsiteX38" fmla="*/ 2245845 w 12192000"/>
              <a:gd name="connsiteY38" fmla="*/ 951768 h 6858000"/>
              <a:gd name="connsiteX39" fmla="*/ 2246619 w 12192000"/>
              <a:gd name="connsiteY39" fmla="*/ 950995 h 6858000"/>
              <a:gd name="connsiteX40" fmla="*/ 2246619 w 12192000"/>
              <a:gd name="connsiteY40" fmla="*/ 939706 h 6858000"/>
              <a:gd name="connsiteX41" fmla="*/ 2245845 w 12192000"/>
              <a:gd name="connsiteY41" fmla="*/ 938933 h 6858000"/>
              <a:gd name="connsiteX42" fmla="*/ 2161219 w 12192000"/>
              <a:gd name="connsiteY42" fmla="*/ 938933 h 6858000"/>
              <a:gd name="connsiteX43" fmla="*/ 2160445 w 12192000"/>
              <a:gd name="connsiteY43" fmla="*/ 939706 h 6858000"/>
              <a:gd name="connsiteX44" fmla="*/ 2160445 w 12192000"/>
              <a:gd name="connsiteY44" fmla="*/ 1014902 h 6858000"/>
              <a:gd name="connsiteX45" fmla="*/ 2161219 w 12192000"/>
              <a:gd name="connsiteY45" fmla="*/ 1015675 h 6858000"/>
              <a:gd name="connsiteX46" fmla="*/ 2173512 w 12192000"/>
              <a:gd name="connsiteY46" fmla="*/ 1015675 h 6858000"/>
              <a:gd name="connsiteX47" fmla="*/ 2174285 w 12192000"/>
              <a:gd name="connsiteY47" fmla="*/ 1014902 h 6858000"/>
              <a:gd name="connsiteX48" fmla="*/ 2174285 w 12192000"/>
              <a:gd name="connsiteY48" fmla="*/ 939706 h 6858000"/>
              <a:gd name="connsiteX49" fmla="*/ 2173512 w 12192000"/>
              <a:gd name="connsiteY49" fmla="*/ 938933 h 6858000"/>
              <a:gd name="connsiteX50" fmla="*/ 2315532 w 12192000"/>
              <a:gd name="connsiteY50" fmla="*/ 938915 h 6858000"/>
              <a:gd name="connsiteX51" fmla="*/ 2314758 w 12192000"/>
              <a:gd name="connsiteY51" fmla="*/ 939688 h 6858000"/>
              <a:gd name="connsiteX52" fmla="*/ 2314758 w 12192000"/>
              <a:gd name="connsiteY52" fmla="*/ 992971 h 6858000"/>
              <a:gd name="connsiteX53" fmla="*/ 2276693 w 12192000"/>
              <a:gd name="connsiteY53" fmla="*/ 939257 h 6858000"/>
              <a:gd name="connsiteX54" fmla="*/ 2276063 w 12192000"/>
              <a:gd name="connsiteY54" fmla="*/ 938933 h 6858000"/>
              <a:gd name="connsiteX55" fmla="*/ 2263069 w 12192000"/>
              <a:gd name="connsiteY55" fmla="*/ 938933 h 6858000"/>
              <a:gd name="connsiteX56" fmla="*/ 2262295 w 12192000"/>
              <a:gd name="connsiteY56" fmla="*/ 939706 h 6858000"/>
              <a:gd name="connsiteX57" fmla="*/ 2262295 w 12192000"/>
              <a:gd name="connsiteY57" fmla="*/ 1014902 h 6858000"/>
              <a:gd name="connsiteX58" fmla="*/ 2263069 w 12192000"/>
              <a:gd name="connsiteY58" fmla="*/ 1015675 h 6858000"/>
              <a:gd name="connsiteX59" fmla="*/ 2275361 w 12192000"/>
              <a:gd name="connsiteY59" fmla="*/ 1015675 h 6858000"/>
              <a:gd name="connsiteX60" fmla="*/ 2276135 w 12192000"/>
              <a:gd name="connsiteY60" fmla="*/ 1014902 h 6858000"/>
              <a:gd name="connsiteX61" fmla="*/ 2276135 w 12192000"/>
              <a:gd name="connsiteY61" fmla="*/ 961512 h 6858000"/>
              <a:gd name="connsiteX62" fmla="*/ 2314200 w 12192000"/>
              <a:gd name="connsiteY62" fmla="*/ 1015334 h 6858000"/>
              <a:gd name="connsiteX63" fmla="*/ 2314830 w 12192000"/>
              <a:gd name="connsiteY63" fmla="*/ 1015657 h 6858000"/>
              <a:gd name="connsiteX64" fmla="*/ 2327824 w 12192000"/>
              <a:gd name="connsiteY64" fmla="*/ 1015657 h 6858000"/>
              <a:gd name="connsiteX65" fmla="*/ 2328598 w 12192000"/>
              <a:gd name="connsiteY65" fmla="*/ 1014884 h 6858000"/>
              <a:gd name="connsiteX66" fmla="*/ 2328598 w 12192000"/>
              <a:gd name="connsiteY66" fmla="*/ 939688 h 6858000"/>
              <a:gd name="connsiteX67" fmla="*/ 2327824 w 12192000"/>
              <a:gd name="connsiteY67" fmla="*/ 938915 h 6858000"/>
              <a:gd name="connsiteX68" fmla="*/ 2523604 w 12192000"/>
              <a:gd name="connsiteY68" fmla="*/ 937621 h 6858000"/>
              <a:gd name="connsiteX69" fmla="*/ 2495401 w 12192000"/>
              <a:gd name="connsiteY69" fmla="*/ 960631 h 6858000"/>
              <a:gd name="connsiteX70" fmla="*/ 2514281 w 12192000"/>
              <a:gd name="connsiteY70" fmla="*/ 980800 h 6858000"/>
              <a:gd name="connsiteX71" fmla="*/ 2527779 w 12192000"/>
              <a:gd name="connsiteY71" fmla="*/ 983982 h 6858000"/>
              <a:gd name="connsiteX72" fmla="*/ 2539298 w 12192000"/>
              <a:gd name="connsiteY72" fmla="*/ 993959 h 6858000"/>
              <a:gd name="connsiteX73" fmla="*/ 2524702 w 12192000"/>
              <a:gd name="connsiteY73" fmla="*/ 1004368 h 6858000"/>
              <a:gd name="connsiteX74" fmla="*/ 2502600 w 12192000"/>
              <a:gd name="connsiteY74" fmla="*/ 996386 h 6858000"/>
              <a:gd name="connsiteX75" fmla="*/ 2501539 w 12192000"/>
              <a:gd name="connsiteY75" fmla="*/ 996548 h 6858000"/>
              <a:gd name="connsiteX76" fmla="*/ 2494413 w 12192000"/>
              <a:gd name="connsiteY76" fmla="*/ 1006181 h 6858000"/>
              <a:gd name="connsiteX77" fmla="*/ 2494411 w 12192000"/>
              <a:gd name="connsiteY77" fmla="*/ 1006165 h 6858000"/>
              <a:gd name="connsiteX78" fmla="*/ 2494411 w 12192000"/>
              <a:gd name="connsiteY78" fmla="*/ 1006183 h 6858000"/>
              <a:gd name="connsiteX79" fmla="*/ 2494413 w 12192000"/>
              <a:gd name="connsiteY79" fmla="*/ 1006181 h 6858000"/>
              <a:gd name="connsiteX80" fmla="*/ 2494556 w 12192000"/>
              <a:gd name="connsiteY80" fmla="*/ 1007244 h 6858000"/>
              <a:gd name="connsiteX81" fmla="*/ 2524252 w 12192000"/>
              <a:gd name="connsiteY81" fmla="*/ 1016970 h 6858000"/>
              <a:gd name="connsiteX82" fmla="*/ 2553336 w 12192000"/>
              <a:gd name="connsiteY82" fmla="*/ 992971 h 6858000"/>
              <a:gd name="connsiteX83" fmla="*/ 2534564 w 12192000"/>
              <a:gd name="connsiteY83" fmla="*/ 972370 h 6858000"/>
              <a:gd name="connsiteX84" fmla="*/ 2521066 w 12192000"/>
              <a:gd name="connsiteY84" fmla="*/ 969188 h 6858000"/>
              <a:gd name="connsiteX85" fmla="*/ 2509331 w 12192000"/>
              <a:gd name="connsiteY85" fmla="*/ 959768 h 6858000"/>
              <a:gd name="connsiteX86" fmla="*/ 2523388 w 12192000"/>
              <a:gd name="connsiteY86" fmla="*/ 950115 h 6858000"/>
              <a:gd name="connsiteX87" fmla="*/ 2542141 w 12192000"/>
              <a:gd name="connsiteY87" fmla="*/ 957503 h 6858000"/>
              <a:gd name="connsiteX88" fmla="*/ 2543203 w 12192000"/>
              <a:gd name="connsiteY88" fmla="*/ 957467 h 6858000"/>
              <a:gd name="connsiteX89" fmla="*/ 2551176 w 12192000"/>
              <a:gd name="connsiteY89" fmla="*/ 948928 h 6858000"/>
              <a:gd name="connsiteX90" fmla="*/ 2551141 w 12192000"/>
              <a:gd name="connsiteY90" fmla="*/ 947832 h 6858000"/>
              <a:gd name="connsiteX91" fmla="*/ 2523604 w 12192000"/>
              <a:gd name="connsiteY91" fmla="*/ 937621 h 6858000"/>
              <a:gd name="connsiteX92" fmla="*/ 2382574 w 12192000"/>
              <a:gd name="connsiteY92" fmla="*/ 937621 h 6858000"/>
              <a:gd name="connsiteX93" fmla="*/ 2342852 w 12192000"/>
              <a:gd name="connsiteY93" fmla="*/ 977403 h 6858000"/>
              <a:gd name="connsiteX94" fmla="*/ 2342834 w 12192000"/>
              <a:gd name="connsiteY94" fmla="*/ 977421 h 6858000"/>
              <a:gd name="connsiteX95" fmla="*/ 2382447 w 12192000"/>
              <a:gd name="connsiteY95" fmla="*/ 1016987 h 6858000"/>
              <a:gd name="connsiteX96" fmla="*/ 2416517 w 12192000"/>
              <a:gd name="connsiteY96" fmla="*/ 998364 h 6858000"/>
              <a:gd name="connsiteX97" fmla="*/ 2416247 w 12192000"/>
              <a:gd name="connsiteY97" fmla="*/ 997303 h 6858000"/>
              <a:gd name="connsiteX98" fmla="*/ 2405629 w 12192000"/>
              <a:gd name="connsiteY98" fmla="*/ 991065 h 6858000"/>
              <a:gd name="connsiteX99" fmla="*/ 2404585 w 12192000"/>
              <a:gd name="connsiteY99" fmla="*/ 991353 h 6858000"/>
              <a:gd name="connsiteX100" fmla="*/ 2382574 w 12192000"/>
              <a:gd name="connsiteY100" fmla="*/ 1003936 h 6858000"/>
              <a:gd name="connsiteX101" fmla="*/ 2357233 w 12192000"/>
              <a:gd name="connsiteY101" fmla="*/ 977295 h 6858000"/>
              <a:gd name="connsiteX102" fmla="*/ 2382574 w 12192000"/>
              <a:gd name="connsiteY102" fmla="*/ 950654 h 6858000"/>
              <a:gd name="connsiteX103" fmla="*/ 2404477 w 12192000"/>
              <a:gd name="connsiteY103" fmla="*/ 963237 h 6858000"/>
              <a:gd name="connsiteX104" fmla="*/ 2405521 w 12192000"/>
              <a:gd name="connsiteY104" fmla="*/ 963525 h 6858000"/>
              <a:gd name="connsiteX105" fmla="*/ 2416157 w 12192000"/>
              <a:gd name="connsiteY105" fmla="*/ 957197 h 6858000"/>
              <a:gd name="connsiteX106" fmla="*/ 2416427 w 12192000"/>
              <a:gd name="connsiteY106" fmla="*/ 956137 h 6858000"/>
              <a:gd name="connsiteX107" fmla="*/ 2382574 w 12192000"/>
              <a:gd name="connsiteY107" fmla="*/ 937621 h 6858000"/>
              <a:gd name="connsiteX108" fmla="*/ 2113363 w 12192000"/>
              <a:gd name="connsiteY108" fmla="*/ 937621 h 6858000"/>
              <a:gd name="connsiteX109" fmla="*/ 2073642 w 12192000"/>
              <a:gd name="connsiteY109" fmla="*/ 977403 h 6858000"/>
              <a:gd name="connsiteX110" fmla="*/ 2073624 w 12192000"/>
              <a:gd name="connsiteY110" fmla="*/ 977421 h 6858000"/>
              <a:gd name="connsiteX111" fmla="*/ 2113237 w 12192000"/>
              <a:gd name="connsiteY111" fmla="*/ 1016987 h 6858000"/>
              <a:gd name="connsiteX112" fmla="*/ 2147307 w 12192000"/>
              <a:gd name="connsiteY112" fmla="*/ 998364 h 6858000"/>
              <a:gd name="connsiteX113" fmla="*/ 2147037 w 12192000"/>
              <a:gd name="connsiteY113" fmla="*/ 997303 h 6858000"/>
              <a:gd name="connsiteX114" fmla="*/ 2136418 w 12192000"/>
              <a:gd name="connsiteY114" fmla="*/ 991065 h 6858000"/>
              <a:gd name="connsiteX115" fmla="*/ 2135374 w 12192000"/>
              <a:gd name="connsiteY115" fmla="*/ 991353 h 6858000"/>
              <a:gd name="connsiteX116" fmla="*/ 2113363 w 12192000"/>
              <a:gd name="connsiteY116" fmla="*/ 1003936 h 6858000"/>
              <a:gd name="connsiteX117" fmla="*/ 2088005 w 12192000"/>
              <a:gd name="connsiteY117" fmla="*/ 977295 h 6858000"/>
              <a:gd name="connsiteX118" fmla="*/ 2113363 w 12192000"/>
              <a:gd name="connsiteY118" fmla="*/ 950654 h 6858000"/>
              <a:gd name="connsiteX119" fmla="*/ 2135266 w 12192000"/>
              <a:gd name="connsiteY119" fmla="*/ 963237 h 6858000"/>
              <a:gd name="connsiteX120" fmla="*/ 2136310 w 12192000"/>
              <a:gd name="connsiteY120" fmla="*/ 963525 h 6858000"/>
              <a:gd name="connsiteX121" fmla="*/ 2146947 w 12192000"/>
              <a:gd name="connsiteY121" fmla="*/ 957197 h 6858000"/>
              <a:gd name="connsiteX122" fmla="*/ 2147217 w 12192000"/>
              <a:gd name="connsiteY122" fmla="*/ 956137 h 6858000"/>
              <a:gd name="connsiteX123" fmla="*/ 2113363 w 12192000"/>
              <a:gd name="connsiteY123" fmla="*/ 937621 h 6858000"/>
              <a:gd name="connsiteX124" fmla="*/ 2034137 w 12192000"/>
              <a:gd name="connsiteY124" fmla="*/ 937621 h 6858000"/>
              <a:gd name="connsiteX125" fmla="*/ 2005935 w 12192000"/>
              <a:gd name="connsiteY125" fmla="*/ 960631 h 6858000"/>
              <a:gd name="connsiteX126" fmla="*/ 2024814 w 12192000"/>
              <a:gd name="connsiteY126" fmla="*/ 980800 h 6858000"/>
              <a:gd name="connsiteX127" fmla="*/ 2038312 w 12192000"/>
              <a:gd name="connsiteY127" fmla="*/ 983982 h 6858000"/>
              <a:gd name="connsiteX128" fmla="*/ 2049831 w 12192000"/>
              <a:gd name="connsiteY128" fmla="*/ 993959 h 6858000"/>
              <a:gd name="connsiteX129" fmla="*/ 2035235 w 12192000"/>
              <a:gd name="connsiteY129" fmla="*/ 1004368 h 6858000"/>
              <a:gd name="connsiteX130" fmla="*/ 2013134 w 12192000"/>
              <a:gd name="connsiteY130" fmla="*/ 996386 h 6858000"/>
              <a:gd name="connsiteX131" fmla="*/ 2012072 w 12192000"/>
              <a:gd name="connsiteY131" fmla="*/ 996548 h 6858000"/>
              <a:gd name="connsiteX132" fmla="*/ 2004947 w 12192000"/>
              <a:gd name="connsiteY132" fmla="*/ 1006181 h 6858000"/>
              <a:gd name="connsiteX133" fmla="*/ 2004945 w 12192000"/>
              <a:gd name="connsiteY133" fmla="*/ 1006165 h 6858000"/>
              <a:gd name="connsiteX134" fmla="*/ 2004945 w 12192000"/>
              <a:gd name="connsiteY134" fmla="*/ 1006183 h 6858000"/>
              <a:gd name="connsiteX135" fmla="*/ 2004947 w 12192000"/>
              <a:gd name="connsiteY135" fmla="*/ 1006181 h 6858000"/>
              <a:gd name="connsiteX136" fmla="*/ 2005089 w 12192000"/>
              <a:gd name="connsiteY136" fmla="*/ 1007244 h 6858000"/>
              <a:gd name="connsiteX137" fmla="*/ 2034785 w 12192000"/>
              <a:gd name="connsiteY137" fmla="*/ 1016970 h 6858000"/>
              <a:gd name="connsiteX138" fmla="*/ 2063869 w 12192000"/>
              <a:gd name="connsiteY138" fmla="*/ 992971 h 6858000"/>
              <a:gd name="connsiteX139" fmla="*/ 2045098 w 12192000"/>
              <a:gd name="connsiteY139" fmla="*/ 972370 h 6858000"/>
              <a:gd name="connsiteX140" fmla="*/ 2031599 w 12192000"/>
              <a:gd name="connsiteY140" fmla="*/ 969188 h 6858000"/>
              <a:gd name="connsiteX141" fmla="*/ 2019865 w 12192000"/>
              <a:gd name="connsiteY141" fmla="*/ 959768 h 6858000"/>
              <a:gd name="connsiteX142" fmla="*/ 2033921 w 12192000"/>
              <a:gd name="connsiteY142" fmla="*/ 950115 h 6858000"/>
              <a:gd name="connsiteX143" fmla="*/ 2052675 w 12192000"/>
              <a:gd name="connsiteY143" fmla="*/ 957503 h 6858000"/>
              <a:gd name="connsiteX144" fmla="*/ 2053737 w 12192000"/>
              <a:gd name="connsiteY144" fmla="*/ 957467 h 6858000"/>
              <a:gd name="connsiteX145" fmla="*/ 2061710 w 12192000"/>
              <a:gd name="connsiteY145" fmla="*/ 948928 h 6858000"/>
              <a:gd name="connsiteX146" fmla="*/ 2061674 w 12192000"/>
              <a:gd name="connsiteY146" fmla="*/ 947832 h 6858000"/>
              <a:gd name="connsiteX147" fmla="*/ 2034137 w 12192000"/>
              <a:gd name="connsiteY147" fmla="*/ 937621 h 6858000"/>
              <a:gd name="connsiteX148" fmla="*/ 910979 w 12192000"/>
              <a:gd name="connsiteY148" fmla="*/ 919656 h 6858000"/>
              <a:gd name="connsiteX149" fmla="*/ 1068878 w 12192000"/>
              <a:gd name="connsiteY149" fmla="*/ 1021359 h 6858000"/>
              <a:gd name="connsiteX150" fmla="*/ 1226778 w 12192000"/>
              <a:gd name="connsiteY150" fmla="*/ 919656 h 6858000"/>
              <a:gd name="connsiteX151" fmla="*/ 2224409 w 12192000"/>
              <a:gd name="connsiteY151" fmla="*/ 825465 h 6858000"/>
              <a:gd name="connsiteX152" fmla="*/ 2236378 w 12192000"/>
              <a:gd name="connsiteY152" fmla="*/ 856708 h 6858000"/>
              <a:gd name="connsiteX153" fmla="*/ 2236360 w 12192000"/>
              <a:gd name="connsiteY153" fmla="*/ 856708 h 6858000"/>
              <a:gd name="connsiteX154" fmla="*/ 2212441 w 12192000"/>
              <a:gd name="connsiteY154" fmla="*/ 856708 h 6858000"/>
              <a:gd name="connsiteX155" fmla="*/ 2358727 w 12192000"/>
              <a:gd name="connsiteY155" fmla="*/ 822643 h 6858000"/>
              <a:gd name="connsiteX156" fmla="*/ 2374420 w 12192000"/>
              <a:gd name="connsiteY156" fmla="*/ 822643 h 6858000"/>
              <a:gd name="connsiteX157" fmla="*/ 2388909 w 12192000"/>
              <a:gd name="connsiteY157" fmla="*/ 834148 h 6858000"/>
              <a:gd name="connsiteX158" fmla="*/ 2374420 w 12192000"/>
              <a:gd name="connsiteY158" fmla="*/ 845761 h 6858000"/>
              <a:gd name="connsiteX159" fmla="*/ 2374420 w 12192000"/>
              <a:gd name="connsiteY159" fmla="*/ 845779 h 6858000"/>
              <a:gd name="connsiteX160" fmla="*/ 2358727 w 12192000"/>
              <a:gd name="connsiteY160" fmla="*/ 845779 h 6858000"/>
              <a:gd name="connsiteX161" fmla="*/ 2286628 w 12192000"/>
              <a:gd name="connsiteY161" fmla="*/ 822643 h 6858000"/>
              <a:gd name="connsiteX162" fmla="*/ 2302322 w 12192000"/>
              <a:gd name="connsiteY162" fmla="*/ 822643 h 6858000"/>
              <a:gd name="connsiteX163" fmla="*/ 2316810 w 12192000"/>
              <a:gd name="connsiteY163" fmla="*/ 834148 h 6858000"/>
              <a:gd name="connsiteX164" fmla="*/ 2302322 w 12192000"/>
              <a:gd name="connsiteY164" fmla="*/ 845761 h 6858000"/>
              <a:gd name="connsiteX165" fmla="*/ 2302322 w 12192000"/>
              <a:gd name="connsiteY165" fmla="*/ 845779 h 6858000"/>
              <a:gd name="connsiteX166" fmla="*/ 2286628 w 12192000"/>
              <a:gd name="connsiteY166" fmla="*/ 845779 h 6858000"/>
              <a:gd name="connsiteX167" fmla="*/ 2596422 w 12192000"/>
              <a:gd name="connsiteY167" fmla="*/ 822625 h 6858000"/>
              <a:gd name="connsiteX168" fmla="*/ 2606735 w 12192000"/>
              <a:gd name="connsiteY168" fmla="*/ 822625 h 6858000"/>
              <a:gd name="connsiteX169" fmla="*/ 2632634 w 12192000"/>
              <a:gd name="connsiteY169" fmla="*/ 848062 h 6858000"/>
              <a:gd name="connsiteX170" fmla="*/ 2606735 w 12192000"/>
              <a:gd name="connsiteY170" fmla="*/ 873499 h 6858000"/>
              <a:gd name="connsiteX171" fmla="*/ 2606735 w 12192000"/>
              <a:gd name="connsiteY171" fmla="*/ 873481 h 6858000"/>
              <a:gd name="connsiteX172" fmla="*/ 2596422 w 12192000"/>
              <a:gd name="connsiteY172" fmla="*/ 873481 h 6858000"/>
              <a:gd name="connsiteX173" fmla="*/ 2044990 w 12192000"/>
              <a:gd name="connsiteY173" fmla="*/ 821402 h 6858000"/>
              <a:gd name="connsiteX174" fmla="*/ 2070223 w 12192000"/>
              <a:gd name="connsiteY174" fmla="*/ 848044 h 6858000"/>
              <a:gd name="connsiteX175" fmla="*/ 2044990 w 12192000"/>
              <a:gd name="connsiteY175" fmla="*/ 874685 h 6858000"/>
              <a:gd name="connsiteX176" fmla="*/ 2019631 w 12192000"/>
              <a:gd name="connsiteY176" fmla="*/ 848044 h 6858000"/>
              <a:gd name="connsiteX177" fmla="*/ 2044990 w 12192000"/>
              <a:gd name="connsiteY177" fmla="*/ 821402 h 6858000"/>
              <a:gd name="connsiteX178" fmla="*/ 2583374 w 12192000"/>
              <a:gd name="connsiteY178" fmla="*/ 809700 h 6858000"/>
              <a:gd name="connsiteX179" fmla="*/ 2582600 w 12192000"/>
              <a:gd name="connsiteY179" fmla="*/ 810473 h 6858000"/>
              <a:gd name="connsiteX180" fmla="*/ 2582600 w 12192000"/>
              <a:gd name="connsiteY180" fmla="*/ 885651 h 6858000"/>
              <a:gd name="connsiteX181" fmla="*/ 2583374 w 12192000"/>
              <a:gd name="connsiteY181" fmla="*/ 886424 h 6858000"/>
              <a:gd name="connsiteX182" fmla="*/ 2607419 w 12192000"/>
              <a:gd name="connsiteY182" fmla="*/ 886424 h 6858000"/>
              <a:gd name="connsiteX183" fmla="*/ 2646924 w 12192000"/>
              <a:gd name="connsiteY183" fmla="*/ 848062 h 6858000"/>
              <a:gd name="connsiteX184" fmla="*/ 2607419 w 12192000"/>
              <a:gd name="connsiteY184" fmla="*/ 809700 h 6858000"/>
              <a:gd name="connsiteX185" fmla="*/ 2513795 w 12192000"/>
              <a:gd name="connsiteY185" fmla="*/ 809700 h 6858000"/>
              <a:gd name="connsiteX186" fmla="*/ 2513795 w 12192000"/>
              <a:gd name="connsiteY186" fmla="*/ 809718 h 6858000"/>
              <a:gd name="connsiteX187" fmla="*/ 2513021 w 12192000"/>
              <a:gd name="connsiteY187" fmla="*/ 810491 h 6858000"/>
              <a:gd name="connsiteX188" fmla="*/ 2513021 w 12192000"/>
              <a:gd name="connsiteY188" fmla="*/ 885686 h 6858000"/>
              <a:gd name="connsiteX189" fmla="*/ 2513795 w 12192000"/>
              <a:gd name="connsiteY189" fmla="*/ 886460 h 6858000"/>
              <a:gd name="connsiteX190" fmla="*/ 2566150 w 12192000"/>
              <a:gd name="connsiteY190" fmla="*/ 886460 h 6858000"/>
              <a:gd name="connsiteX191" fmla="*/ 2566924 w 12192000"/>
              <a:gd name="connsiteY191" fmla="*/ 885686 h 6858000"/>
              <a:gd name="connsiteX192" fmla="*/ 2566924 w 12192000"/>
              <a:gd name="connsiteY192" fmla="*/ 874397 h 6858000"/>
              <a:gd name="connsiteX193" fmla="*/ 2566150 w 12192000"/>
              <a:gd name="connsiteY193" fmla="*/ 873624 h 6858000"/>
              <a:gd name="connsiteX194" fmla="*/ 2526861 w 12192000"/>
              <a:gd name="connsiteY194" fmla="*/ 873624 h 6858000"/>
              <a:gd name="connsiteX195" fmla="*/ 2526861 w 12192000"/>
              <a:gd name="connsiteY195" fmla="*/ 853023 h 6858000"/>
              <a:gd name="connsiteX196" fmla="*/ 2561003 w 12192000"/>
              <a:gd name="connsiteY196" fmla="*/ 853023 h 6858000"/>
              <a:gd name="connsiteX197" fmla="*/ 2561777 w 12192000"/>
              <a:gd name="connsiteY197" fmla="*/ 852250 h 6858000"/>
              <a:gd name="connsiteX198" fmla="*/ 2561777 w 12192000"/>
              <a:gd name="connsiteY198" fmla="*/ 841069 h 6858000"/>
              <a:gd name="connsiteX199" fmla="*/ 2561003 w 12192000"/>
              <a:gd name="connsiteY199" fmla="*/ 840296 h 6858000"/>
              <a:gd name="connsiteX200" fmla="*/ 2526861 w 12192000"/>
              <a:gd name="connsiteY200" fmla="*/ 840296 h 6858000"/>
              <a:gd name="connsiteX201" fmla="*/ 2526861 w 12192000"/>
              <a:gd name="connsiteY201" fmla="*/ 822535 h 6858000"/>
              <a:gd name="connsiteX202" fmla="*/ 2566150 w 12192000"/>
              <a:gd name="connsiteY202" fmla="*/ 822535 h 6858000"/>
              <a:gd name="connsiteX203" fmla="*/ 2566924 w 12192000"/>
              <a:gd name="connsiteY203" fmla="*/ 821762 h 6858000"/>
              <a:gd name="connsiteX204" fmla="*/ 2566924 w 12192000"/>
              <a:gd name="connsiteY204" fmla="*/ 810473 h 6858000"/>
              <a:gd name="connsiteX205" fmla="*/ 2566150 w 12192000"/>
              <a:gd name="connsiteY205" fmla="*/ 809700 h 6858000"/>
              <a:gd name="connsiteX206" fmla="*/ 2481525 w 12192000"/>
              <a:gd name="connsiteY206" fmla="*/ 809700 h 6858000"/>
              <a:gd name="connsiteX207" fmla="*/ 2480751 w 12192000"/>
              <a:gd name="connsiteY207" fmla="*/ 810473 h 6858000"/>
              <a:gd name="connsiteX208" fmla="*/ 2480751 w 12192000"/>
              <a:gd name="connsiteY208" fmla="*/ 885669 h 6858000"/>
              <a:gd name="connsiteX209" fmla="*/ 2481525 w 12192000"/>
              <a:gd name="connsiteY209" fmla="*/ 886442 h 6858000"/>
              <a:gd name="connsiteX210" fmla="*/ 2493817 w 12192000"/>
              <a:gd name="connsiteY210" fmla="*/ 886442 h 6858000"/>
              <a:gd name="connsiteX211" fmla="*/ 2494591 w 12192000"/>
              <a:gd name="connsiteY211" fmla="*/ 885669 h 6858000"/>
              <a:gd name="connsiteX212" fmla="*/ 2494591 w 12192000"/>
              <a:gd name="connsiteY212" fmla="*/ 810473 h 6858000"/>
              <a:gd name="connsiteX213" fmla="*/ 2493817 w 12192000"/>
              <a:gd name="connsiteY213" fmla="*/ 809700 h 6858000"/>
              <a:gd name="connsiteX214" fmla="*/ 2417759 w 12192000"/>
              <a:gd name="connsiteY214" fmla="*/ 809700 h 6858000"/>
              <a:gd name="connsiteX215" fmla="*/ 2416985 w 12192000"/>
              <a:gd name="connsiteY215" fmla="*/ 810473 h 6858000"/>
              <a:gd name="connsiteX216" fmla="*/ 2416985 w 12192000"/>
              <a:gd name="connsiteY216" fmla="*/ 886442 h 6858000"/>
              <a:gd name="connsiteX217" fmla="*/ 2466929 w 12192000"/>
              <a:gd name="connsiteY217" fmla="*/ 886442 h 6858000"/>
              <a:gd name="connsiteX218" fmla="*/ 2467703 w 12192000"/>
              <a:gd name="connsiteY218" fmla="*/ 885669 h 6858000"/>
              <a:gd name="connsiteX219" fmla="*/ 2467703 w 12192000"/>
              <a:gd name="connsiteY219" fmla="*/ 874271 h 6858000"/>
              <a:gd name="connsiteX220" fmla="*/ 2466929 w 12192000"/>
              <a:gd name="connsiteY220" fmla="*/ 873499 h 6858000"/>
              <a:gd name="connsiteX221" fmla="*/ 2430826 w 12192000"/>
              <a:gd name="connsiteY221" fmla="*/ 873499 h 6858000"/>
              <a:gd name="connsiteX222" fmla="*/ 2430826 w 12192000"/>
              <a:gd name="connsiteY222" fmla="*/ 810473 h 6858000"/>
              <a:gd name="connsiteX223" fmla="*/ 2430051 w 12192000"/>
              <a:gd name="connsiteY223" fmla="*/ 809700 h 6858000"/>
              <a:gd name="connsiteX224" fmla="*/ 2345678 w 12192000"/>
              <a:gd name="connsiteY224" fmla="*/ 809682 h 6858000"/>
              <a:gd name="connsiteX225" fmla="*/ 2344904 w 12192000"/>
              <a:gd name="connsiteY225" fmla="*/ 810455 h 6858000"/>
              <a:gd name="connsiteX226" fmla="*/ 2344904 w 12192000"/>
              <a:gd name="connsiteY226" fmla="*/ 885651 h 6858000"/>
              <a:gd name="connsiteX227" fmla="*/ 2345678 w 12192000"/>
              <a:gd name="connsiteY227" fmla="*/ 886424 h 6858000"/>
              <a:gd name="connsiteX228" fmla="*/ 2357970 w 12192000"/>
              <a:gd name="connsiteY228" fmla="*/ 886424 h 6858000"/>
              <a:gd name="connsiteX229" fmla="*/ 2358744 w 12192000"/>
              <a:gd name="connsiteY229" fmla="*/ 885651 h 6858000"/>
              <a:gd name="connsiteX230" fmla="*/ 2358744 w 12192000"/>
              <a:gd name="connsiteY230" fmla="*/ 858686 h 6858000"/>
              <a:gd name="connsiteX231" fmla="*/ 2375536 w 12192000"/>
              <a:gd name="connsiteY231" fmla="*/ 858686 h 6858000"/>
              <a:gd name="connsiteX232" fmla="*/ 2403073 w 12192000"/>
              <a:gd name="connsiteY232" fmla="*/ 834130 h 6858000"/>
              <a:gd name="connsiteX233" fmla="*/ 2375536 w 12192000"/>
              <a:gd name="connsiteY233" fmla="*/ 809682 h 6858000"/>
              <a:gd name="connsiteX234" fmla="*/ 2273579 w 12192000"/>
              <a:gd name="connsiteY234" fmla="*/ 809682 h 6858000"/>
              <a:gd name="connsiteX235" fmla="*/ 2272805 w 12192000"/>
              <a:gd name="connsiteY235" fmla="*/ 810455 h 6858000"/>
              <a:gd name="connsiteX236" fmla="*/ 2272805 w 12192000"/>
              <a:gd name="connsiteY236" fmla="*/ 885651 h 6858000"/>
              <a:gd name="connsiteX237" fmla="*/ 2273579 w 12192000"/>
              <a:gd name="connsiteY237" fmla="*/ 886424 h 6858000"/>
              <a:gd name="connsiteX238" fmla="*/ 2285871 w 12192000"/>
              <a:gd name="connsiteY238" fmla="*/ 886424 h 6858000"/>
              <a:gd name="connsiteX239" fmla="*/ 2286646 w 12192000"/>
              <a:gd name="connsiteY239" fmla="*/ 885651 h 6858000"/>
              <a:gd name="connsiteX240" fmla="*/ 2286646 w 12192000"/>
              <a:gd name="connsiteY240" fmla="*/ 858686 h 6858000"/>
              <a:gd name="connsiteX241" fmla="*/ 2303437 w 12192000"/>
              <a:gd name="connsiteY241" fmla="*/ 858686 h 6858000"/>
              <a:gd name="connsiteX242" fmla="*/ 2330974 w 12192000"/>
              <a:gd name="connsiteY242" fmla="*/ 834130 h 6858000"/>
              <a:gd name="connsiteX243" fmla="*/ 2303437 w 12192000"/>
              <a:gd name="connsiteY243" fmla="*/ 809682 h 6858000"/>
              <a:gd name="connsiteX244" fmla="*/ 2217012 w 12192000"/>
              <a:gd name="connsiteY244" fmla="*/ 809682 h 6858000"/>
              <a:gd name="connsiteX245" fmla="*/ 2216292 w 12192000"/>
              <a:gd name="connsiteY245" fmla="*/ 810167 h 6858000"/>
              <a:gd name="connsiteX246" fmla="*/ 2186938 w 12192000"/>
              <a:gd name="connsiteY246" fmla="*/ 885363 h 6858000"/>
              <a:gd name="connsiteX247" fmla="*/ 2187658 w 12192000"/>
              <a:gd name="connsiteY247" fmla="*/ 886406 h 6858000"/>
              <a:gd name="connsiteX248" fmla="*/ 2200598 w 12192000"/>
              <a:gd name="connsiteY248" fmla="*/ 886406 h 6858000"/>
              <a:gd name="connsiteX249" fmla="*/ 2201318 w 12192000"/>
              <a:gd name="connsiteY249" fmla="*/ 885920 h 6858000"/>
              <a:gd name="connsiteX250" fmla="*/ 2207941 w 12192000"/>
              <a:gd name="connsiteY250" fmla="*/ 868663 h 6858000"/>
              <a:gd name="connsiteX251" fmla="*/ 2240859 w 12192000"/>
              <a:gd name="connsiteY251" fmla="*/ 868663 h 6858000"/>
              <a:gd name="connsiteX252" fmla="*/ 2247482 w 12192000"/>
              <a:gd name="connsiteY252" fmla="*/ 885920 h 6858000"/>
              <a:gd name="connsiteX253" fmla="*/ 2248202 w 12192000"/>
              <a:gd name="connsiteY253" fmla="*/ 886406 h 6858000"/>
              <a:gd name="connsiteX254" fmla="*/ 2261269 w 12192000"/>
              <a:gd name="connsiteY254" fmla="*/ 886406 h 6858000"/>
              <a:gd name="connsiteX255" fmla="*/ 2261989 w 12192000"/>
              <a:gd name="connsiteY255" fmla="*/ 885363 h 6858000"/>
              <a:gd name="connsiteX256" fmla="*/ 2232616 w 12192000"/>
              <a:gd name="connsiteY256" fmla="*/ 810167 h 6858000"/>
              <a:gd name="connsiteX257" fmla="*/ 2231896 w 12192000"/>
              <a:gd name="connsiteY257" fmla="*/ 809682 h 6858000"/>
              <a:gd name="connsiteX258" fmla="*/ 2217030 w 12192000"/>
              <a:gd name="connsiteY258" fmla="*/ 809682 h 6858000"/>
              <a:gd name="connsiteX259" fmla="*/ 2099523 w 12192000"/>
              <a:gd name="connsiteY259" fmla="*/ 809682 h 6858000"/>
              <a:gd name="connsiteX260" fmla="*/ 2099523 w 12192000"/>
              <a:gd name="connsiteY260" fmla="*/ 809700 h 6858000"/>
              <a:gd name="connsiteX261" fmla="*/ 2098749 w 12192000"/>
              <a:gd name="connsiteY261" fmla="*/ 810473 h 6858000"/>
              <a:gd name="connsiteX262" fmla="*/ 2098749 w 12192000"/>
              <a:gd name="connsiteY262" fmla="*/ 885669 h 6858000"/>
              <a:gd name="connsiteX263" fmla="*/ 2099523 w 12192000"/>
              <a:gd name="connsiteY263" fmla="*/ 886442 h 6858000"/>
              <a:gd name="connsiteX264" fmla="*/ 2111816 w 12192000"/>
              <a:gd name="connsiteY264" fmla="*/ 886442 h 6858000"/>
              <a:gd name="connsiteX265" fmla="*/ 2112589 w 12192000"/>
              <a:gd name="connsiteY265" fmla="*/ 885669 h 6858000"/>
              <a:gd name="connsiteX266" fmla="*/ 2112589 w 12192000"/>
              <a:gd name="connsiteY266" fmla="*/ 855522 h 6858000"/>
              <a:gd name="connsiteX267" fmla="*/ 2148585 w 12192000"/>
              <a:gd name="connsiteY267" fmla="*/ 855522 h 6858000"/>
              <a:gd name="connsiteX268" fmla="*/ 2149359 w 12192000"/>
              <a:gd name="connsiteY268" fmla="*/ 854749 h 6858000"/>
              <a:gd name="connsiteX269" fmla="*/ 2149359 w 12192000"/>
              <a:gd name="connsiteY269" fmla="*/ 843460 h 6858000"/>
              <a:gd name="connsiteX270" fmla="*/ 2148585 w 12192000"/>
              <a:gd name="connsiteY270" fmla="*/ 842687 h 6858000"/>
              <a:gd name="connsiteX271" fmla="*/ 2112589 w 12192000"/>
              <a:gd name="connsiteY271" fmla="*/ 842687 h 6858000"/>
              <a:gd name="connsiteX272" fmla="*/ 2112589 w 12192000"/>
              <a:gd name="connsiteY272" fmla="*/ 822517 h 6858000"/>
              <a:gd name="connsiteX273" fmla="*/ 2151878 w 12192000"/>
              <a:gd name="connsiteY273" fmla="*/ 822517 h 6858000"/>
              <a:gd name="connsiteX274" fmla="*/ 2152652 w 12192000"/>
              <a:gd name="connsiteY274" fmla="*/ 821744 h 6858000"/>
              <a:gd name="connsiteX275" fmla="*/ 2152652 w 12192000"/>
              <a:gd name="connsiteY275" fmla="*/ 810455 h 6858000"/>
              <a:gd name="connsiteX276" fmla="*/ 2151878 w 12192000"/>
              <a:gd name="connsiteY276" fmla="*/ 809682 h 6858000"/>
              <a:gd name="connsiteX277" fmla="*/ 2044990 w 12192000"/>
              <a:gd name="connsiteY277" fmla="*/ 808369 h 6858000"/>
              <a:gd name="connsiteX278" fmla="*/ 2005377 w 12192000"/>
              <a:gd name="connsiteY278" fmla="*/ 848044 h 6858000"/>
              <a:gd name="connsiteX279" fmla="*/ 2044990 w 12192000"/>
              <a:gd name="connsiteY279" fmla="*/ 887718 h 6858000"/>
              <a:gd name="connsiteX280" fmla="*/ 2084495 w 12192000"/>
              <a:gd name="connsiteY280" fmla="*/ 848044 h 6858000"/>
              <a:gd name="connsiteX281" fmla="*/ 2044990 w 12192000"/>
              <a:gd name="connsiteY281" fmla="*/ 808369 h 6858000"/>
              <a:gd name="connsiteX282" fmla="*/ 1334123 w 12192000"/>
              <a:gd name="connsiteY282" fmla="*/ 742743 h 6858000"/>
              <a:gd name="connsiteX283" fmla="*/ 1419360 w 12192000"/>
              <a:gd name="connsiteY283" fmla="*/ 742743 h 6858000"/>
              <a:gd name="connsiteX284" fmla="*/ 1469558 w 12192000"/>
              <a:gd name="connsiteY284" fmla="*/ 792941 h 6858000"/>
              <a:gd name="connsiteX285" fmla="*/ 1419360 w 12192000"/>
              <a:gd name="connsiteY285" fmla="*/ 843138 h 6858000"/>
              <a:gd name="connsiteX286" fmla="*/ 1334123 w 12192000"/>
              <a:gd name="connsiteY286" fmla="*/ 843138 h 6858000"/>
              <a:gd name="connsiteX287" fmla="*/ 2368067 w 12192000"/>
              <a:gd name="connsiteY287" fmla="*/ 693373 h 6858000"/>
              <a:gd name="connsiteX288" fmla="*/ 2384859 w 12192000"/>
              <a:gd name="connsiteY288" fmla="*/ 693373 h 6858000"/>
              <a:gd name="connsiteX289" fmla="*/ 2398915 w 12192000"/>
              <a:gd name="connsiteY289" fmla="*/ 704663 h 6858000"/>
              <a:gd name="connsiteX290" fmla="*/ 2384859 w 12192000"/>
              <a:gd name="connsiteY290" fmla="*/ 715952 h 6858000"/>
              <a:gd name="connsiteX291" fmla="*/ 2368067 w 12192000"/>
              <a:gd name="connsiteY291" fmla="*/ 715952 h 6858000"/>
              <a:gd name="connsiteX292" fmla="*/ 2592103 w 12192000"/>
              <a:gd name="connsiteY292" fmla="*/ 680430 h 6858000"/>
              <a:gd name="connsiteX293" fmla="*/ 2591455 w 12192000"/>
              <a:gd name="connsiteY293" fmla="*/ 681599 h 6858000"/>
              <a:gd name="connsiteX294" fmla="*/ 2619064 w 12192000"/>
              <a:gd name="connsiteY294" fmla="*/ 727026 h 6858000"/>
              <a:gd name="connsiteX295" fmla="*/ 2619010 w 12192000"/>
              <a:gd name="connsiteY295" fmla="*/ 727044 h 6858000"/>
              <a:gd name="connsiteX296" fmla="*/ 2619010 w 12192000"/>
              <a:gd name="connsiteY296" fmla="*/ 756417 h 6858000"/>
              <a:gd name="connsiteX297" fmla="*/ 2619784 w 12192000"/>
              <a:gd name="connsiteY297" fmla="*/ 757190 h 6858000"/>
              <a:gd name="connsiteX298" fmla="*/ 2632184 w 12192000"/>
              <a:gd name="connsiteY298" fmla="*/ 757190 h 6858000"/>
              <a:gd name="connsiteX299" fmla="*/ 2632958 w 12192000"/>
              <a:gd name="connsiteY299" fmla="*/ 756417 h 6858000"/>
              <a:gd name="connsiteX300" fmla="*/ 2632958 w 12192000"/>
              <a:gd name="connsiteY300" fmla="*/ 727044 h 6858000"/>
              <a:gd name="connsiteX301" fmla="*/ 2660566 w 12192000"/>
              <a:gd name="connsiteY301" fmla="*/ 681617 h 6858000"/>
              <a:gd name="connsiteX302" fmla="*/ 2659919 w 12192000"/>
              <a:gd name="connsiteY302" fmla="*/ 680448 h 6858000"/>
              <a:gd name="connsiteX303" fmla="*/ 2646132 w 12192000"/>
              <a:gd name="connsiteY303" fmla="*/ 680448 h 6858000"/>
              <a:gd name="connsiteX304" fmla="*/ 2645484 w 12192000"/>
              <a:gd name="connsiteY304" fmla="*/ 680826 h 6858000"/>
              <a:gd name="connsiteX305" fmla="*/ 2626065 w 12192000"/>
              <a:gd name="connsiteY305" fmla="*/ 713220 h 6858000"/>
              <a:gd name="connsiteX306" fmla="*/ 2606537 w 12192000"/>
              <a:gd name="connsiteY306" fmla="*/ 680808 h 6858000"/>
              <a:gd name="connsiteX307" fmla="*/ 2605889 w 12192000"/>
              <a:gd name="connsiteY307" fmla="*/ 680430 h 6858000"/>
              <a:gd name="connsiteX308" fmla="*/ 2522596 w 12192000"/>
              <a:gd name="connsiteY308" fmla="*/ 680430 h 6858000"/>
              <a:gd name="connsiteX309" fmla="*/ 2521822 w 12192000"/>
              <a:gd name="connsiteY309" fmla="*/ 681203 h 6858000"/>
              <a:gd name="connsiteX310" fmla="*/ 2521822 w 12192000"/>
              <a:gd name="connsiteY310" fmla="*/ 692601 h 6858000"/>
              <a:gd name="connsiteX311" fmla="*/ 2522596 w 12192000"/>
              <a:gd name="connsiteY311" fmla="*/ 693373 h 6858000"/>
              <a:gd name="connsiteX312" fmla="*/ 2546191 w 12192000"/>
              <a:gd name="connsiteY312" fmla="*/ 693373 h 6858000"/>
              <a:gd name="connsiteX313" fmla="*/ 2546191 w 12192000"/>
              <a:gd name="connsiteY313" fmla="*/ 756399 h 6858000"/>
              <a:gd name="connsiteX314" fmla="*/ 2546965 w 12192000"/>
              <a:gd name="connsiteY314" fmla="*/ 757172 h 6858000"/>
              <a:gd name="connsiteX315" fmla="*/ 2559365 w 12192000"/>
              <a:gd name="connsiteY315" fmla="*/ 757172 h 6858000"/>
              <a:gd name="connsiteX316" fmla="*/ 2560139 w 12192000"/>
              <a:gd name="connsiteY316" fmla="*/ 756399 h 6858000"/>
              <a:gd name="connsiteX317" fmla="*/ 2560139 w 12192000"/>
              <a:gd name="connsiteY317" fmla="*/ 693373 h 6858000"/>
              <a:gd name="connsiteX318" fmla="*/ 2583734 w 12192000"/>
              <a:gd name="connsiteY318" fmla="*/ 693373 h 6858000"/>
              <a:gd name="connsiteX319" fmla="*/ 2584508 w 12192000"/>
              <a:gd name="connsiteY319" fmla="*/ 692601 h 6858000"/>
              <a:gd name="connsiteX320" fmla="*/ 2584508 w 12192000"/>
              <a:gd name="connsiteY320" fmla="*/ 681203 h 6858000"/>
              <a:gd name="connsiteX321" fmla="*/ 2583734 w 12192000"/>
              <a:gd name="connsiteY321" fmla="*/ 680430 h 6858000"/>
              <a:gd name="connsiteX322" fmla="*/ 2497129 w 12192000"/>
              <a:gd name="connsiteY322" fmla="*/ 680430 h 6858000"/>
              <a:gd name="connsiteX323" fmla="*/ 2496355 w 12192000"/>
              <a:gd name="connsiteY323" fmla="*/ 681203 h 6858000"/>
              <a:gd name="connsiteX324" fmla="*/ 2496355 w 12192000"/>
              <a:gd name="connsiteY324" fmla="*/ 756399 h 6858000"/>
              <a:gd name="connsiteX325" fmla="*/ 2497129 w 12192000"/>
              <a:gd name="connsiteY325" fmla="*/ 757172 h 6858000"/>
              <a:gd name="connsiteX326" fmla="*/ 2509422 w 12192000"/>
              <a:gd name="connsiteY326" fmla="*/ 757172 h 6858000"/>
              <a:gd name="connsiteX327" fmla="*/ 2510196 w 12192000"/>
              <a:gd name="connsiteY327" fmla="*/ 756399 h 6858000"/>
              <a:gd name="connsiteX328" fmla="*/ 2510196 w 12192000"/>
              <a:gd name="connsiteY328" fmla="*/ 681203 h 6858000"/>
              <a:gd name="connsiteX329" fmla="*/ 2509422 w 12192000"/>
              <a:gd name="connsiteY329" fmla="*/ 680430 h 6858000"/>
              <a:gd name="connsiteX330" fmla="*/ 2355019 w 12192000"/>
              <a:gd name="connsiteY330" fmla="*/ 680430 h 6858000"/>
              <a:gd name="connsiteX331" fmla="*/ 2354245 w 12192000"/>
              <a:gd name="connsiteY331" fmla="*/ 681203 h 6858000"/>
              <a:gd name="connsiteX332" fmla="*/ 2354227 w 12192000"/>
              <a:gd name="connsiteY332" fmla="*/ 681221 h 6858000"/>
              <a:gd name="connsiteX333" fmla="*/ 2354227 w 12192000"/>
              <a:gd name="connsiteY333" fmla="*/ 756417 h 6858000"/>
              <a:gd name="connsiteX334" fmla="*/ 2355001 w 12192000"/>
              <a:gd name="connsiteY334" fmla="*/ 757190 h 6858000"/>
              <a:gd name="connsiteX335" fmla="*/ 2367293 w 12192000"/>
              <a:gd name="connsiteY335" fmla="*/ 757190 h 6858000"/>
              <a:gd name="connsiteX336" fmla="*/ 2368067 w 12192000"/>
              <a:gd name="connsiteY336" fmla="*/ 756417 h 6858000"/>
              <a:gd name="connsiteX337" fmla="*/ 2368067 w 12192000"/>
              <a:gd name="connsiteY337" fmla="*/ 728787 h 6858000"/>
              <a:gd name="connsiteX338" fmla="*/ 2378830 w 12192000"/>
              <a:gd name="connsiteY338" fmla="*/ 728787 h 6858000"/>
              <a:gd name="connsiteX339" fmla="*/ 2399563 w 12192000"/>
              <a:gd name="connsiteY339" fmla="*/ 756867 h 6858000"/>
              <a:gd name="connsiteX340" fmla="*/ 2400176 w 12192000"/>
              <a:gd name="connsiteY340" fmla="*/ 757172 h 6858000"/>
              <a:gd name="connsiteX341" fmla="*/ 2415041 w 12192000"/>
              <a:gd name="connsiteY341" fmla="*/ 757172 h 6858000"/>
              <a:gd name="connsiteX342" fmla="*/ 2415653 w 12192000"/>
              <a:gd name="connsiteY342" fmla="*/ 755950 h 6858000"/>
              <a:gd name="connsiteX343" fmla="*/ 2394416 w 12192000"/>
              <a:gd name="connsiteY343" fmla="*/ 727906 h 6858000"/>
              <a:gd name="connsiteX344" fmla="*/ 2413187 w 12192000"/>
              <a:gd name="connsiteY344" fmla="*/ 704663 h 6858000"/>
              <a:gd name="connsiteX345" fmla="*/ 2386191 w 12192000"/>
              <a:gd name="connsiteY345" fmla="*/ 680430 h 6858000"/>
              <a:gd name="connsiteX346" fmla="*/ 2285439 w 12192000"/>
              <a:gd name="connsiteY346" fmla="*/ 680430 h 6858000"/>
              <a:gd name="connsiteX347" fmla="*/ 2285439 w 12192000"/>
              <a:gd name="connsiteY347" fmla="*/ 680448 h 6858000"/>
              <a:gd name="connsiteX348" fmla="*/ 2284666 w 12192000"/>
              <a:gd name="connsiteY348" fmla="*/ 681221 h 6858000"/>
              <a:gd name="connsiteX349" fmla="*/ 2284666 w 12192000"/>
              <a:gd name="connsiteY349" fmla="*/ 756417 h 6858000"/>
              <a:gd name="connsiteX350" fmla="*/ 2285439 w 12192000"/>
              <a:gd name="connsiteY350" fmla="*/ 757190 h 6858000"/>
              <a:gd name="connsiteX351" fmla="*/ 2337795 w 12192000"/>
              <a:gd name="connsiteY351" fmla="*/ 757190 h 6858000"/>
              <a:gd name="connsiteX352" fmla="*/ 2338569 w 12192000"/>
              <a:gd name="connsiteY352" fmla="*/ 756417 h 6858000"/>
              <a:gd name="connsiteX353" fmla="*/ 2338569 w 12192000"/>
              <a:gd name="connsiteY353" fmla="*/ 745128 h 6858000"/>
              <a:gd name="connsiteX354" fmla="*/ 2337795 w 12192000"/>
              <a:gd name="connsiteY354" fmla="*/ 744355 h 6858000"/>
              <a:gd name="connsiteX355" fmla="*/ 2298506 w 12192000"/>
              <a:gd name="connsiteY355" fmla="*/ 744355 h 6858000"/>
              <a:gd name="connsiteX356" fmla="*/ 2298506 w 12192000"/>
              <a:gd name="connsiteY356" fmla="*/ 723754 h 6858000"/>
              <a:gd name="connsiteX357" fmla="*/ 2332648 w 12192000"/>
              <a:gd name="connsiteY357" fmla="*/ 723754 h 6858000"/>
              <a:gd name="connsiteX358" fmla="*/ 2333421 w 12192000"/>
              <a:gd name="connsiteY358" fmla="*/ 722981 h 6858000"/>
              <a:gd name="connsiteX359" fmla="*/ 2333421 w 12192000"/>
              <a:gd name="connsiteY359" fmla="*/ 711799 h 6858000"/>
              <a:gd name="connsiteX360" fmla="*/ 2332648 w 12192000"/>
              <a:gd name="connsiteY360" fmla="*/ 711027 h 6858000"/>
              <a:gd name="connsiteX361" fmla="*/ 2298506 w 12192000"/>
              <a:gd name="connsiteY361" fmla="*/ 711027 h 6858000"/>
              <a:gd name="connsiteX362" fmla="*/ 2298506 w 12192000"/>
              <a:gd name="connsiteY362" fmla="*/ 693266 h 6858000"/>
              <a:gd name="connsiteX363" fmla="*/ 2337795 w 12192000"/>
              <a:gd name="connsiteY363" fmla="*/ 693266 h 6858000"/>
              <a:gd name="connsiteX364" fmla="*/ 2338569 w 12192000"/>
              <a:gd name="connsiteY364" fmla="*/ 692493 h 6858000"/>
              <a:gd name="connsiteX365" fmla="*/ 2338569 w 12192000"/>
              <a:gd name="connsiteY365" fmla="*/ 681203 h 6858000"/>
              <a:gd name="connsiteX366" fmla="*/ 2337795 w 12192000"/>
              <a:gd name="connsiteY366" fmla="*/ 680430 h 6858000"/>
              <a:gd name="connsiteX367" fmla="*/ 2201300 w 12192000"/>
              <a:gd name="connsiteY367" fmla="*/ 680430 h 6858000"/>
              <a:gd name="connsiteX368" fmla="*/ 2200580 w 12192000"/>
              <a:gd name="connsiteY368" fmla="*/ 681473 h 6858000"/>
              <a:gd name="connsiteX369" fmla="*/ 2229197 w 12192000"/>
              <a:gd name="connsiteY369" fmla="*/ 756669 h 6858000"/>
              <a:gd name="connsiteX370" fmla="*/ 2229917 w 12192000"/>
              <a:gd name="connsiteY370" fmla="*/ 757154 h 6858000"/>
              <a:gd name="connsiteX371" fmla="*/ 2244549 w 12192000"/>
              <a:gd name="connsiteY371" fmla="*/ 757154 h 6858000"/>
              <a:gd name="connsiteX372" fmla="*/ 2245269 w 12192000"/>
              <a:gd name="connsiteY372" fmla="*/ 756669 h 6858000"/>
              <a:gd name="connsiteX373" fmla="*/ 2273885 w 12192000"/>
              <a:gd name="connsiteY373" fmla="*/ 681473 h 6858000"/>
              <a:gd name="connsiteX374" fmla="*/ 2273165 w 12192000"/>
              <a:gd name="connsiteY374" fmla="*/ 680430 h 6858000"/>
              <a:gd name="connsiteX375" fmla="*/ 2260099 w 12192000"/>
              <a:gd name="connsiteY375" fmla="*/ 680430 h 6858000"/>
              <a:gd name="connsiteX376" fmla="*/ 2259379 w 12192000"/>
              <a:gd name="connsiteY376" fmla="*/ 680934 h 6858000"/>
              <a:gd name="connsiteX377" fmla="*/ 2237170 w 12192000"/>
              <a:gd name="connsiteY377" fmla="*/ 740724 h 6858000"/>
              <a:gd name="connsiteX378" fmla="*/ 2215069 w 12192000"/>
              <a:gd name="connsiteY378" fmla="*/ 680934 h 6858000"/>
              <a:gd name="connsiteX379" fmla="*/ 2214349 w 12192000"/>
              <a:gd name="connsiteY379" fmla="*/ 680430 h 6858000"/>
              <a:gd name="connsiteX380" fmla="*/ 2176679 w 12192000"/>
              <a:gd name="connsiteY380" fmla="*/ 680430 h 6858000"/>
              <a:gd name="connsiteX381" fmla="*/ 2175905 w 12192000"/>
              <a:gd name="connsiteY381" fmla="*/ 681203 h 6858000"/>
              <a:gd name="connsiteX382" fmla="*/ 2175905 w 12192000"/>
              <a:gd name="connsiteY382" fmla="*/ 756399 h 6858000"/>
              <a:gd name="connsiteX383" fmla="*/ 2176679 w 12192000"/>
              <a:gd name="connsiteY383" fmla="*/ 757172 h 6858000"/>
              <a:gd name="connsiteX384" fmla="*/ 2188972 w 12192000"/>
              <a:gd name="connsiteY384" fmla="*/ 757172 h 6858000"/>
              <a:gd name="connsiteX385" fmla="*/ 2189746 w 12192000"/>
              <a:gd name="connsiteY385" fmla="*/ 756399 h 6858000"/>
              <a:gd name="connsiteX386" fmla="*/ 2189746 w 12192000"/>
              <a:gd name="connsiteY386" fmla="*/ 681203 h 6858000"/>
              <a:gd name="connsiteX387" fmla="*/ 2188972 w 12192000"/>
              <a:gd name="connsiteY387" fmla="*/ 680430 h 6858000"/>
              <a:gd name="connsiteX388" fmla="*/ 2010218 w 12192000"/>
              <a:gd name="connsiteY388" fmla="*/ 680430 h 6858000"/>
              <a:gd name="connsiteX389" fmla="*/ 2009444 w 12192000"/>
              <a:gd name="connsiteY389" fmla="*/ 681203 h 6858000"/>
              <a:gd name="connsiteX390" fmla="*/ 2009444 w 12192000"/>
              <a:gd name="connsiteY390" fmla="*/ 726468 h 6858000"/>
              <a:gd name="connsiteX391" fmla="*/ 2041606 w 12192000"/>
              <a:gd name="connsiteY391" fmla="*/ 758485 h 6858000"/>
              <a:gd name="connsiteX392" fmla="*/ 2073768 w 12192000"/>
              <a:gd name="connsiteY392" fmla="*/ 726468 h 6858000"/>
              <a:gd name="connsiteX393" fmla="*/ 2073768 w 12192000"/>
              <a:gd name="connsiteY393" fmla="*/ 681203 h 6858000"/>
              <a:gd name="connsiteX394" fmla="*/ 2072994 w 12192000"/>
              <a:gd name="connsiteY394" fmla="*/ 680430 h 6858000"/>
              <a:gd name="connsiteX395" fmla="*/ 2060594 w 12192000"/>
              <a:gd name="connsiteY395" fmla="*/ 680430 h 6858000"/>
              <a:gd name="connsiteX396" fmla="*/ 2059820 w 12192000"/>
              <a:gd name="connsiteY396" fmla="*/ 681203 h 6858000"/>
              <a:gd name="connsiteX397" fmla="*/ 2059820 w 12192000"/>
              <a:gd name="connsiteY397" fmla="*/ 725048 h 6858000"/>
              <a:gd name="connsiteX398" fmla="*/ 2041606 w 12192000"/>
              <a:gd name="connsiteY398" fmla="*/ 745434 h 6858000"/>
              <a:gd name="connsiteX399" fmla="*/ 2023285 w 12192000"/>
              <a:gd name="connsiteY399" fmla="*/ 725048 h 6858000"/>
              <a:gd name="connsiteX400" fmla="*/ 2023285 w 12192000"/>
              <a:gd name="connsiteY400" fmla="*/ 681203 h 6858000"/>
              <a:gd name="connsiteX401" fmla="*/ 2022511 w 12192000"/>
              <a:gd name="connsiteY401" fmla="*/ 680430 h 6858000"/>
              <a:gd name="connsiteX402" fmla="*/ 2144427 w 12192000"/>
              <a:gd name="connsiteY402" fmla="*/ 680412 h 6858000"/>
              <a:gd name="connsiteX403" fmla="*/ 2143654 w 12192000"/>
              <a:gd name="connsiteY403" fmla="*/ 681186 h 6858000"/>
              <a:gd name="connsiteX404" fmla="*/ 2143654 w 12192000"/>
              <a:gd name="connsiteY404" fmla="*/ 734468 h 6858000"/>
              <a:gd name="connsiteX405" fmla="*/ 2105588 w 12192000"/>
              <a:gd name="connsiteY405" fmla="*/ 680754 h 6858000"/>
              <a:gd name="connsiteX406" fmla="*/ 2104958 w 12192000"/>
              <a:gd name="connsiteY406" fmla="*/ 680430 h 6858000"/>
              <a:gd name="connsiteX407" fmla="*/ 2091964 w 12192000"/>
              <a:gd name="connsiteY407" fmla="*/ 680430 h 6858000"/>
              <a:gd name="connsiteX408" fmla="*/ 2091190 w 12192000"/>
              <a:gd name="connsiteY408" fmla="*/ 681203 h 6858000"/>
              <a:gd name="connsiteX409" fmla="*/ 2091190 w 12192000"/>
              <a:gd name="connsiteY409" fmla="*/ 756399 h 6858000"/>
              <a:gd name="connsiteX410" fmla="*/ 2091964 w 12192000"/>
              <a:gd name="connsiteY410" fmla="*/ 757172 h 6858000"/>
              <a:gd name="connsiteX411" fmla="*/ 2104256 w 12192000"/>
              <a:gd name="connsiteY411" fmla="*/ 757172 h 6858000"/>
              <a:gd name="connsiteX412" fmla="*/ 2105030 w 12192000"/>
              <a:gd name="connsiteY412" fmla="*/ 756399 h 6858000"/>
              <a:gd name="connsiteX413" fmla="*/ 2105030 w 12192000"/>
              <a:gd name="connsiteY413" fmla="*/ 703009 h 6858000"/>
              <a:gd name="connsiteX414" fmla="*/ 2143095 w 12192000"/>
              <a:gd name="connsiteY414" fmla="*/ 756831 h 6858000"/>
              <a:gd name="connsiteX415" fmla="*/ 2143725 w 12192000"/>
              <a:gd name="connsiteY415" fmla="*/ 757154 h 6858000"/>
              <a:gd name="connsiteX416" fmla="*/ 2156720 w 12192000"/>
              <a:gd name="connsiteY416" fmla="*/ 757154 h 6858000"/>
              <a:gd name="connsiteX417" fmla="*/ 2157494 w 12192000"/>
              <a:gd name="connsiteY417" fmla="*/ 756381 h 6858000"/>
              <a:gd name="connsiteX418" fmla="*/ 2157494 w 12192000"/>
              <a:gd name="connsiteY418" fmla="*/ 681186 h 6858000"/>
              <a:gd name="connsiteX419" fmla="*/ 2156720 w 12192000"/>
              <a:gd name="connsiteY419" fmla="*/ 680412 h 6858000"/>
              <a:gd name="connsiteX420" fmla="*/ 2453898 w 12192000"/>
              <a:gd name="connsiteY420" fmla="*/ 679118 h 6858000"/>
              <a:gd name="connsiteX421" fmla="*/ 2425696 w 12192000"/>
              <a:gd name="connsiteY421" fmla="*/ 702128 h 6858000"/>
              <a:gd name="connsiteX422" fmla="*/ 2444575 w 12192000"/>
              <a:gd name="connsiteY422" fmla="*/ 722298 h 6858000"/>
              <a:gd name="connsiteX423" fmla="*/ 2458074 w 12192000"/>
              <a:gd name="connsiteY423" fmla="*/ 725480 h 6858000"/>
              <a:gd name="connsiteX424" fmla="*/ 2469592 w 12192000"/>
              <a:gd name="connsiteY424" fmla="*/ 735457 h 6858000"/>
              <a:gd name="connsiteX425" fmla="*/ 2454996 w 12192000"/>
              <a:gd name="connsiteY425" fmla="*/ 745865 h 6858000"/>
              <a:gd name="connsiteX426" fmla="*/ 2432895 w 12192000"/>
              <a:gd name="connsiteY426" fmla="*/ 737883 h 6858000"/>
              <a:gd name="connsiteX427" fmla="*/ 2431833 w 12192000"/>
              <a:gd name="connsiteY427" fmla="*/ 738045 h 6858000"/>
              <a:gd name="connsiteX428" fmla="*/ 2424708 w 12192000"/>
              <a:gd name="connsiteY428" fmla="*/ 747678 h 6858000"/>
              <a:gd name="connsiteX429" fmla="*/ 2424706 w 12192000"/>
              <a:gd name="connsiteY429" fmla="*/ 747663 h 6858000"/>
              <a:gd name="connsiteX430" fmla="*/ 2424706 w 12192000"/>
              <a:gd name="connsiteY430" fmla="*/ 747681 h 6858000"/>
              <a:gd name="connsiteX431" fmla="*/ 2424708 w 12192000"/>
              <a:gd name="connsiteY431" fmla="*/ 747678 h 6858000"/>
              <a:gd name="connsiteX432" fmla="*/ 2424850 w 12192000"/>
              <a:gd name="connsiteY432" fmla="*/ 748741 h 6858000"/>
              <a:gd name="connsiteX433" fmla="*/ 2454547 w 12192000"/>
              <a:gd name="connsiteY433" fmla="*/ 758466 h 6858000"/>
              <a:gd name="connsiteX434" fmla="*/ 2483631 w 12192000"/>
              <a:gd name="connsiteY434" fmla="*/ 734468 h 6858000"/>
              <a:gd name="connsiteX435" fmla="*/ 2464859 w 12192000"/>
              <a:gd name="connsiteY435" fmla="*/ 713867 h 6858000"/>
              <a:gd name="connsiteX436" fmla="*/ 2451361 w 12192000"/>
              <a:gd name="connsiteY436" fmla="*/ 710685 h 6858000"/>
              <a:gd name="connsiteX437" fmla="*/ 2439626 w 12192000"/>
              <a:gd name="connsiteY437" fmla="*/ 701265 h 6858000"/>
              <a:gd name="connsiteX438" fmla="*/ 2453682 w 12192000"/>
              <a:gd name="connsiteY438" fmla="*/ 691612 h 6858000"/>
              <a:gd name="connsiteX439" fmla="*/ 2472436 w 12192000"/>
              <a:gd name="connsiteY439" fmla="*/ 699000 h 6858000"/>
              <a:gd name="connsiteX440" fmla="*/ 2473498 w 12192000"/>
              <a:gd name="connsiteY440" fmla="*/ 698964 h 6858000"/>
              <a:gd name="connsiteX441" fmla="*/ 2481471 w 12192000"/>
              <a:gd name="connsiteY441" fmla="*/ 690425 h 6858000"/>
              <a:gd name="connsiteX442" fmla="*/ 2481435 w 12192000"/>
              <a:gd name="connsiteY442" fmla="*/ 689329 h 6858000"/>
              <a:gd name="connsiteX443" fmla="*/ 2453898 w 12192000"/>
              <a:gd name="connsiteY443" fmla="*/ 679118 h 6858000"/>
              <a:gd name="connsiteX444" fmla="*/ 1894168 w 12192000"/>
              <a:gd name="connsiteY444" fmla="*/ 679118 h 6858000"/>
              <a:gd name="connsiteX445" fmla="*/ 1893394 w 12192000"/>
              <a:gd name="connsiteY445" fmla="*/ 679891 h 6858000"/>
              <a:gd name="connsiteX446" fmla="*/ 1893394 w 12192000"/>
              <a:gd name="connsiteY446" fmla="*/ 1016178 h 6858000"/>
              <a:gd name="connsiteX447" fmla="*/ 1894168 w 12192000"/>
              <a:gd name="connsiteY447" fmla="*/ 1016951 h 6858000"/>
              <a:gd name="connsiteX448" fmla="*/ 1902825 w 12192000"/>
              <a:gd name="connsiteY448" fmla="*/ 1016951 h 6858000"/>
              <a:gd name="connsiteX449" fmla="*/ 1903599 w 12192000"/>
              <a:gd name="connsiteY449" fmla="*/ 1016178 h 6858000"/>
              <a:gd name="connsiteX450" fmla="*/ 1903599 w 12192000"/>
              <a:gd name="connsiteY450" fmla="*/ 679891 h 6858000"/>
              <a:gd name="connsiteX451" fmla="*/ 1902825 w 12192000"/>
              <a:gd name="connsiteY451" fmla="*/ 679118 h 6858000"/>
              <a:gd name="connsiteX452" fmla="*/ 1639127 w 12192000"/>
              <a:gd name="connsiteY452" fmla="*/ 679099 h 6858000"/>
              <a:gd name="connsiteX453" fmla="*/ 1555658 w 12192000"/>
              <a:gd name="connsiteY453" fmla="*/ 762569 h 6858000"/>
              <a:gd name="connsiteX454" fmla="*/ 1555658 w 12192000"/>
              <a:gd name="connsiteY454" fmla="*/ 933425 h 6858000"/>
              <a:gd name="connsiteX455" fmla="*/ 1639127 w 12192000"/>
              <a:gd name="connsiteY455" fmla="*/ 1016894 h 6858000"/>
              <a:gd name="connsiteX456" fmla="*/ 1786901 w 12192000"/>
              <a:gd name="connsiteY456" fmla="*/ 1016894 h 6858000"/>
              <a:gd name="connsiteX457" fmla="*/ 1790281 w 12192000"/>
              <a:gd name="connsiteY457" fmla="*/ 1013516 h 6858000"/>
              <a:gd name="connsiteX458" fmla="*/ 1790281 w 12192000"/>
              <a:gd name="connsiteY458" fmla="*/ 956629 h 6858000"/>
              <a:gd name="connsiteX459" fmla="*/ 1786901 w 12192000"/>
              <a:gd name="connsiteY459" fmla="*/ 953251 h 6858000"/>
              <a:gd name="connsiteX460" fmla="*/ 1639127 w 12192000"/>
              <a:gd name="connsiteY460" fmla="*/ 953251 h 6858000"/>
              <a:gd name="connsiteX461" fmla="*/ 1623216 w 12192000"/>
              <a:gd name="connsiteY461" fmla="*/ 937340 h 6858000"/>
              <a:gd name="connsiteX462" fmla="*/ 1623216 w 12192000"/>
              <a:gd name="connsiteY462" fmla="*/ 878840 h 6858000"/>
              <a:gd name="connsiteX463" fmla="*/ 1770990 w 12192000"/>
              <a:gd name="connsiteY463" fmla="*/ 878840 h 6858000"/>
              <a:gd name="connsiteX464" fmla="*/ 1774369 w 12192000"/>
              <a:gd name="connsiteY464" fmla="*/ 875462 h 6858000"/>
              <a:gd name="connsiteX465" fmla="*/ 1774369 w 12192000"/>
              <a:gd name="connsiteY465" fmla="*/ 818574 h 6858000"/>
              <a:gd name="connsiteX466" fmla="*/ 1770990 w 12192000"/>
              <a:gd name="connsiteY466" fmla="*/ 815197 h 6858000"/>
              <a:gd name="connsiteX467" fmla="*/ 1623216 w 12192000"/>
              <a:gd name="connsiteY467" fmla="*/ 815197 h 6858000"/>
              <a:gd name="connsiteX468" fmla="*/ 1623216 w 12192000"/>
              <a:gd name="connsiteY468" fmla="*/ 758654 h 6858000"/>
              <a:gd name="connsiteX469" fmla="*/ 1639127 w 12192000"/>
              <a:gd name="connsiteY469" fmla="*/ 742743 h 6858000"/>
              <a:gd name="connsiteX470" fmla="*/ 1786901 w 12192000"/>
              <a:gd name="connsiteY470" fmla="*/ 742743 h 6858000"/>
              <a:gd name="connsiteX471" fmla="*/ 1790281 w 12192000"/>
              <a:gd name="connsiteY471" fmla="*/ 739366 h 6858000"/>
              <a:gd name="connsiteX472" fmla="*/ 1790281 w 12192000"/>
              <a:gd name="connsiteY472" fmla="*/ 682477 h 6858000"/>
              <a:gd name="connsiteX473" fmla="*/ 1786901 w 12192000"/>
              <a:gd name="connsiteY473" fmla="*/ 679099 h 6858000"/>
              <a:gd name="connsiteX474" fmla="*/ 1269942 w 12192000"/>
              <a:gd name="connsiteY474" fmla="*/ 679099 h 6858000"/>
              <a:gd name="connsiteX475" fmla="*/ 1266565 w 12192000"/>
              <a:gd name="connsiteY475" fmla="*/ 682478 h 6858000"/>
              <a:gd name="connsiteX476" fmla="*/ 1266565 w 12192000"/>
              <a:gd name="connsiteY476" fmla="*/ 1013516 h 6858000"/>
              <a:gd name="connsiteX477" fmla="*/ 1269942 w 12192000"/>
              <a:gd name="connsiteY477" fmla="*/ 1016894 h 6858000"/>
              <a:gd name="connsiteX478" fmla="*/ 1330745 w 12192000"/>
              <a:gd name="connsiteY478" fmla="*/ 1016894 h 6858000"/>
              <a:gd name="connsiteX479" fmla="*/ 1334123 w 12192000"/>
              <a:gd name="connsiteY479" fmla="*/ 1013516 h 6858000"/>
              <a:gd name="connsiteX480" fmla="*/ 1334123 w 12192000"/>
              <a:gd name="connsiteY480" fmla="*/ 906781 h 6858000"/>
              <a:gd name="connsiteX481" fmla="*/ 1400228 w 12192000"/>
              <a:gd name="connsiteY481" fmla="*/ 907083 h 6858000"/>
              <a:gd name="connsiteX482" fmla="*/ 1467002 w 12192000"/>
              <a:gd name="connsiteY482" fmla="*/ 1014503 h 6858000"/>
              <a:gd name="connsiteX483" fmla="*/ 1471307 w 12192000"/>
              <a:gd name="connsiteY483" fmla="*/ 1016894 h 6858000"/>
              <a:gd name="connsiteX484" fmla="*/ 1535992 w 12192000"/>
              <a:gd name="connsiteY484" fmla="*/ 1016894 h 6858000"/>
              <a:gd name="connsiteX485" fmla="*/ 1538861 w 12192000"/>
              <a:gd name="connsiteY485" fmla="*/ 1011733 h 6858000"/>
              <a:gd name="connsiteX486" fmla="*/ 1467097 w 12192000"/>
              <a:gd name="connsiteY486" fmla="*/ 896288 h 6858000"/>
              <a:gd name="connsiteX487" fmla="*/ 1533190 w 12192000"/>
              <a:gd name="connsiteY487" fmla="*/ 791395 h 6858000"/>
              <a:gd name="connsiteX488" fmla="*/ 1417002 w 12192000"/>
              <a:gd name="connsiteY488" fmla="*/ 679099 h 6858000"/>
              <a:gd name="connsiteX489" fmla="*/ 519316 w 12192000"/>
              <a:gd name="connsiteY489" fmla="*/ 679099 h 6858000"/>
              <a:gd name="connsiteX490" fmla="*/ 515938 w 12192000"/>
              <a:gd name="connsiteY490" fmla="*/ 682478 h 6858000"/>
              <a:gd name="connsiteX491" fmla="*/ 515938 w 12192000"/>
              <a:gd name="connsiteY491" fmla="*/ 1013516 h 6858000"/>
              <a:gd name="connsiteX492" fmla="*/ 519316 w 12192000"/>
              <a:gd name="connsiteY492" fmla="*/ 1016894 h 6858000"/>
              <a:gd name="connsiteX493" fmla="*/ 580119 w 12192000"/>
              <a:gd name="connsiteY493" fmla="*/ 1016894 h 6858000"/>
              <a:gd name="connsiteX494" fmla="*/ 583496 w 12192000"/>
              <a:gd name="connsiteY494" fmla="*/ 1013516 h 6858000"/>
              <a:gd name="connsiteX495" fmla="*/ 583496 w 12192000"/>
              <a:gd name="connsiteY495" fmla="*/ 784845 h 6858000"/>
              <a:gd name="connsiteX496" fmla="*/ 674227 w 12192000"/>
              <a:gd name="connsiteY496" fmla="*/ 960597 h 6858000"/>
              <a:gd name="connsiteX497" fmla="*/ 712413 w 12192000"/>
              <a:gd name="connsiteY497" fmla="*/ 960597 h 6858000"/>
              <a:gd name="connsiteX498" fmla="*/ 803634 w 12192000"/>
              <a:gd name="connsiteY498" fmla="*/ 784845 h 6858000"/>
              <a:gd name="connsiteX499" fmla="*/ 803634 w 12192000"/>
              <a:gd name="connsiteY499" fmla="*/ 1013516 h 6858000"/>
              <a:gd name="connsiteX500" fmla="*/ 807012 w 12192000"/>
              <a:gd name="connsiteY500" fmla="*/ 1016894 h 6858000"/>
              <a:gd name="connsiteX501" fmla="*/ 867814 w 12192000"/>
              <a:gd name="connsiteY501" fmla="*/ 1016894 h 6858000"/>
              <a:gd name="connsiteX502" fmla="*/ 871192 w 12192000"/>
              <a:gd name="connsiteY502" fmla="*/ 1013516 h 6858000"/>
              <a:gd name="connsiteX503" fmla="*/ 871192 w 12192000"/>
              <a:gd name="connsiteY503" fmla="*/ 682478 h 6858000"/>
              <a:gd name="connsiteX504" fmla="*/ 867814 w 12192000"/>
              <a:gd name="connsiteY504" fmla="*/ 679099 h 6858000"/>
              <a:gd name="connsiteX505" fmla="*/ 791052 w 12192000"/>
              <a:gd name="connsiteY505" fmla="*/ 679099 h 6858000"/>
              <a:gd name="connsiteX506" fmla="*/ 786551 w 12192000"/>
              <a:gd name="connsiteY506" fmla="*/ 681839 h 6858000"/>
              <a:gd name="connsiteX507" fmla="*/ 693810 w 12192000"/>
              <a:gd name="connsiteY507" fmla="*/ 861154 h 6858000"/>
              <a:gd name="connsiteX508" fmla="*/ 601556 w 12192000"/>
              <a:gd name="connsiteY508" fmla="*/ 681848 h 6858000"/>
              <a:gd name="connsiteX509" fmla="*/ 597051 w 12192000"/>
              <a:gd name="connsiteY509" fmla="*/ 679099 h 6858000"/>
              <a:gd name="connsiteX510" fmla="*/ 1068878 w 12192000"/>
              <a:gd name="connsiteY510" fmla="*/ 674636 h 6858000"/>
              <a:gd name="connsiteX511" fmla="*/ 895517 w 12192000"/>
              <a:gd name="connsiteY511" fmla="*/ 847997 h 6858000"/>
              <a:gd name="connsiteX512" fmla="*/ 897163 w 12192000"/>
              <a:gd name="connsiteY512" fmla="*/ 871884 h 6858000"/>
              <a:gd name="connsiteX513" fmla="*/ 961920 w 12192000"/>
              <a:gd name="connsiteY513" fmla="*/ 871884 h 6858000"/>
              <a:gd name="connsiteX514" fmla="*/ 959280 w 12192000"/>
              <a:gd name="connsiteY514" fmla="*/ 847997 h 6858000"/>
              <a:gd name="connsiteX515" fmla="*/ 1068878 w 12192000"/>
              <a:gd name="connsiteY515" fmla="*/ 738397 h 6858000"/>
              <a:gd name="connsiteX516" fmla="*/ 1178479 w 12192000"/>
              <a:gd name="connsiteY516" fmla="*/ 847997 h 6858000"/>
              <a:gd name="connsiteX517" fmla="*/ 1175836 w 12192000"/>
              <a:gd name="connsiteY517" fmla="*/ 871884 h 6858000"/>
              <a:gd name="connsiteX518" fmla="*/ 1240594 w 12192000"/>
              <a:gd name="connsiteY518" fmla="*/ 871884 h 6858000"/>
              <a:gd name="connsiteX519" fmla="*/ 1242240 w 12192000"/>
              <a:gd name="connsiteY519" fmla="*/ 847997 h 6858000"/>
              <a:gd name="connsiteX520" fmla="*/ 1068878 w 12192000"/>
              <a:gd name="connsiteY520" fmla="*/ 674636 h 6858000"/>
              <a:gd name="connsiteX521" fmla="*/ 1075294 w 12192000"/>
              <a:gd name="connsiteY521" fmla="*/ 544446 h 6858000"/>
              <a:gd name="connsiteX522" fmla="*/ 1090876 w 12192000"/>
              <a:gd name="connsiteY522" fmla="*/ 588594 h 6858000"/>
              <a:gd name="connsiteX523" fmla="*/ 1059711 w 12192000"/>
              <a:gd name="connsiteY523" fmla="*/ 588594 h 6858000"/>
              <a:gd name="connsiteX524" fmla="*/ 799860 w 12192000"/>
              <a:gd name="connsiteY524" fmla="*/ 538560 h 6858000"/>
              <a:gd name="connsiteX525" fmla="*/ 835525 w 12192000"/>
              <a:gd name="connsiteY525" fmla="*/ 574571 h 6858000"/>
              <a:gd name="connsiteX526" fmla="*/ 799860 w 12192000"/>
              <a:gd name="connsiteY526" fmla="*/ 610583 h 6858000"/>
              <a:gd name="connsiteX527" fmla="*/ 764194 w 12192000"/>
              <a:gd name="connsiteY527" fmla="*/ 574571 h 6858000"/>
              <a:gd name="connsiteX528" fmla="*/ 799860 w 12192000"/>
              <a:gd name="connsiteY528" fmla="*/ 538560 h 6858000"/>
              <a:gd name="connsiteX529" fmla="*/ 1061464 w 12192000"/>
              <a:gd name="connsiteY529" fmla="*/ 514840 h 6858000"/>
              <a:gd name="connsiteX530" fmla="*/ 1059097 w 12192000"/>
              <a:gd name="connsiteY530" fmla="*/ 516480 h 6858000"/>
              <a:gd name="connsiteX531" fmla="*/ 1015512 w 12192000"/>
              <a:gd name="connsiteY531" fmla="*/ 632593 h 6858000"/>
              <a:gd name="connsiteX532" fmla="*/ 1016695 w 12192000"/>
              <a:gd name="connsiteY532" fmla="*/ 634302 h 6858000"/>
              <a:gd name="connsiteX533" fmla="*/ 1041825 w 12192000"/>
              <a:gd name="connsiteY533" fmla="*/ 634302 h 6858000"/>
              <a:gd name="connsiteX534" fmla="*/ 1044208 w 12192000"/>
              <a:gd name="connsiteY534" fmla="*/ 632620 h 6858000"/>
              <a:gd name="connsiteX535" fmla="*/ 1051055 w 12192000"/>
              <a:gd name="connsiteY535" fmla="*/ 613353 h 6858000"/>
              <a:gd name="connsiteX536" fmla="*/ 1099532 w 12192000"/>
              <a:gd name="connsiteY536" fmla="*/ 613353 h 6858000"/>
              <a:gd name="connsiteX537" fmla="*/ 1106379 w 12192000"/>
              <a:gd name="connsiteY537" fmla="*/ 632620 h 6858000"/>
              <a:gd name="connsiteX538" fmla="*/ 1108762 w 12192000"/>
              <a:gd name="connsiteY538" fmla="*/ 634302 h 6858000"/>
              <a:gd name="connsiteX539" fmla="*/ 1134583 w 12192000"/>
              <a:gd name="connsiteY539" fmla="*/ 634302 h 6858000"/>
              <a:gd name="connsiteX540" fmla="*/ 1135766 w 12192000"/>
              <a:gd name="connsiteY540" fmla="*/ 632592 h 6858000"/>
              <a:gd name="connsiteX541" fmla="*/ 1092012 w 12192000"/>
              <a:gd name="connsiteY541" fmla="*/ 516477 h 6858000"/>
              <a:gd name="connsiteX542" fmla="*/ 1089646 w 12192000"/>
              <a:gd name="connsiteY542" fmla="*/ 514840 h 6858000"/>
              <a:gd name="connsiteX543" fmla="*/ 877639 w 12192000"/>
              <a:gd name="connsiteY543" fmla="*/ 514840 h 6858000"/>
              <a:gd name="connsiteX544" fmla="*/ 876376 w 12192000"/>
              <a:gd name="connsiteY544" fmla="*/ 516104 h 6858000"/>
              <a:gd name="connsiteX545" fmla="*/ 876376 w 12192000"/>
              <a:gd name="connsiteY545" fmla="*/ 633038 h 6858000"/>
              <a:gd name="connsiteX546" fmla="*/ 877639 w 12192000"/>
              <a:gd name="connsiteY546" fmla="*/ 634302 h 6858000"/>
              <a:gd name="connsiteX547" fmla="*/ 901946 w 12192000"/>
              <a:gd name="connsiteY547" fmla="*/ 634302 h 6858000"/>
              <a:gd name="connsiteX548" fmla="*/ 903210 w 12192000"/>
              <a:gd name="connsiteY548" fmla="*/ 633038 h 6858000"/>
              <a:gd name="connsiteX549" fmla="*/ 903210 w 12192000"/>
              <a:gd name="connsiteY549" fmla="*/ 557604 h 6858000"/>
              <a:gd name="connsiteX550" fmla="*/ 933335 w 12192000"/>
              <a:gd name="connsiteY550" fmla="*/ 614218 h 6858000"/>
              <a:gd name="connsiteX551" fmla="*/ 948571 w 12192000"/>
              <a:gd name="connsiteY551" fmla="*/ 614218 h 6858000"/>
              <a:gd name="connsiteX552" fmla="*/ 978696 w 12192000"/>
              <a:gd name="connsiteY552" fmla="*/ 557604 h 6858000"/>
              <a:gd name="connsiteX553" fmla="*/ 978696 w 12192000"/>
              <a:gd name="connsiteY553" fmla="*/ 633038 h 6858000"/>
              <a:gd name="connsiteX554" fmla="*/ 979960 w 12192000"/>
              <a:gd name="connsiteY554" fmla="*/ 634302 h 6858000"/>
              <a:gd name="connsiteX555" fmla="*/ 1004267 w 12192000"/>
              <a:gd name="connsiteY555" fmla="*/ 634302 h 6858000"/>
              <a:gd name="connsiteX556" fmla="*/ 1005532 w 12192000"/>
              <a:gd name="connsiteY556" fmla="*/ 633038 h 6858000"/>
              <a:gd name="connsiteX557" fmla="*/ 1005532 w 12192000"/>
              <a:gd name="connsiteY557" fmla="*/ 516104 h 6858000"/>
              <a:gd name="connsiteX558" fmla="*/ 1004267 w 12192000"/>
              <a:gd name="connsiteY558" fmla="*/ 514840 h 6858000"/>
              <a:gd name="connsiteX559" fmla="*/ 974321 w 12192000"/>
              <a:gd name="connsiteY559" fmla="*/ 514840 h 6858000"/>
              <a:gd name="connsiteX560" fmla="*/ 972094 w 12192000"/>
              <a:gd name="connsiteY560" fmla="*/ 516173 h 6858000"/>
              <a:gd name="connsiteX561" fmla="*/ 941126 w 12192000"/>
              <a:gd name="connsiteY561" fmla="*/ 573878 h 6858000"/>
              <a:gd name="connsiteX562" fmla="*/ 910330 w 12192000"/>
              <a:gd name="connsiteY562" fmla="*/ 516178 h 6858000"/>
              <a:gd name="connsiteX563" fmla="*/ 908101 w 12192000"/>
              <a:gd name="connsiteY563" fmla="*/ 514840 h 6858000"/>
              <a:gd name="connsiteX564" fmla="*/ 622806 w 12192000"/>
              <a:gd name="connsiteY564" fmla="*/ 514840 h 6858000"/>
              <a:gd name="connsiteX565" fmla="*/ 621542 w 12192000"/>
              <a:gd name="connsiteY565" fmla="*/ 516104 h 6858000"/>
              <a:gd name="connsiteX566" fmla="*/ 621542 w 12192000"/>
              <a:gd name="connsiteY566" fmla="*/ 633038 h 6858000"/>
              <a:gd name="connsiteX567" fmla="*/ 622806 w 12192000"/>
              <a:gd name="connsiteY567" fmla="*/ 634302 h 6858000"/>
              <a:gd name="connsiteX568" fmla="*/ 647113 w 12192000"/>
              <a:gd name="connsiteY568" fmla="*/ 634302 h 6858000"/>
              <a:gd name="connsiteX569" fmla="*/ 648377 w 12192000"/>
              <a:gd name="connsiteY569" fmla="*/ 633038 h 6858000"/>
              <a:gd name="connsiteX570" fmla="*/ 648377 w 12192000"/>
              <a:gd name="connsiteY570" fmla="*/ 586863 h 6858000"/>
              <a:gd name="connsiteX571" fmla="*/ 696335 w 12192000"/>
              <a:gd name="connsiteY571" fmla="*/ 586863 h 6858000"/>
              <a:gd name="connsiteX572" fmla="*/ 696335 w 12192000"/>
              <a:gd name="connsiteY572" fmla="*/ 633038 h 6858000"/>
              <a:gd name="connsiteX573" fmla="*/ 697598 w 12192000"/>
              <a:gd name="connsiteY573" fmla="*/ 634302 h 6858000"/>
              <a:gd name="connsiteX574" fmla="*/ 721905 w 12192000"/>
              <a:gd name="connsiteY574" fmla="*/ 634302 h 6858000"/>
              <a:gd name="connsiteX575" fmla="*/ 723171 w 12192000"/>
              <a:gd name="connsiteY575" fmla="*/ 633038 h 6858000"/>
              <a:gd name="connsiteX576" fmla="*/ 723171 w 12192000"/>
              <a:gd name="connsiteY576" fmla="*/ 516104 h 6858000"/>
              <a:gd name="connsiteX577" fmla="*/ 721905 w 12192000"/>
              <a:gd name="connsiteY577" fmla="*/ 514840 h 6858000"/>
              <a:gd name="connsiteX578" fmla="*/ 697598 w 12192000"/>
              <a:gd name="connsiteY578" fmla="*/ 514840 h 6858000"/>
              <a:gd name="connsiteX579" fmla="*/ 696335 w 12192000"/>
              <a:gd name="connsiteY579" fmla="*/ 516104 h 6858000"/>
              <a:gd name="connsiteX580" fmla="*/ 696335 w 12192000"/>
              <a:gd name="connsiteY580" fmla="*/ 561586 h 6858000"/>
              <a:gd name="connsiteX581" fmla="*/ 648377 w 12192000"/>
              <a:gd name="connsiteY581" fmla="*/ 561586 h 6858000"/>
              <a:gd name="connsiteX582" fmla="*/ 648377 w 12192000"/>
              <a:gd name="connsiteY582" fmla="*/ 516104 h 6858000"/>
              <a:gd name="connsiteX583" fmla="*/ 647113 w 12192000"/>
              <a:gd name="connsiteY583" fmla="*/ 514840 h 6858000"/>
              <a:gd name="connsiteX584" fmla="*/ 517202 w 12192000"/>
              <a:gd name="connsiteY584" fmla="*/ 514840 h 6858000"/>
              <a:gd name="connsiteX585" fmla="*/ 515938 w 12192000"/>
              <a:gd name="connsiteY585" fmla="*/ 516104 h 6858000"/>
              <a:gd name="connsiteX586" fmla="*/ 515938 w 12192000"/>
              <a:gd name="connsiteY586" fmla="*/ 538854 h 6858000"/>
              <a:gd name="connsiteX587" fmla="*/ 517202 w 12192000"/>
              <a:gd name="connsiteY587" fmla="*/ 540118 h 6858000"/>
              <a:gd name="connsiteX588" fmla="*/ 549180 w 12192000"/>
              <a:gd name="connsiteY588" fmla="*/ 540118 h 6858000"/>
              <a:gd name="connsiteX589" fmla="*/ 549180 w 12192000"/>
              <a:gd name="connsiteY589" fmla="*/ 633038 h 6858000"/>
              <a:gd name="connsiteX590" fmla="*/ 550444 w 12192000"/>
              <a:gd name="connsiteY590" fmla="*/ 634302 h 6858000"/>
              <a:gd name="connsiteX591" fmla="*/ 574751 w 12192000"/>
              <a:gd name="connsiteY591" fmla="*/ 634302 h 6858000"/>
              <a:gd name="connsiteX592" fmla="*/ 576015 w 12192000"/>
              <a:gd name="connsiteY592" fmla="*/ 633038 h 6858000"/>
              <a:gd name="connsiteX593" fmla="*/ 576015 w 12192000"/>
              <a:gd name="connsiteY593" fmla="*/ 540118 h 6858000"/>
              <a:gd name="connsiteX594" fmla="*/ 607992 w 12192000"/>
              <a:gd name="connsiteY594" fmla="*/ 540118 h 6858000"/>
              <a:gd name="connsiteX595" fmla="*/ 609257 w 12192000"/>
              <a:gd name="connsiteY595" fmla="*/ 538854 h 6858000"/>
              <a:gd name="connsiteX596" fmla="*/ 609257 w 12192000"/>
              <a:gd name="connsiteY596" fmla="*/ 516104 h 6858000"/>
              <a:gd name="connsiteX597" fmla="*/ 607993 w 12192000"/>
              <a:gd name="connsiteY597" fmla="*/ 514840 h 6858000"/>
              <a:gd name="connsiteX598" fmla="*/ 1185521 w 12192000"/>
              <a:gd name="connsiteY598" fmla="*/ 512763 h 6858000"/>
              <a:gd name="connsiteX599" fmla="*/ 1139467 w 12192000"/>
              <a:gd name="connsiteY599" fmla="*/ 548428 h 6858000"/>
              <a:gd name="connsiteX600" fmla="*/ 1181193 w 12192000"/>
              <a:gd name="connsiteY600" fmla="*/ 586517 h 6858000"/>
              <a:gd name="connsiteX601" fmla="*/ 1205257 w 12192000"/>
              <a:gd name="connsiteY601" fmla="*/ 600714 h 6858000"/>
              <a:gd name="connsiteX602" fmla="*/ 1185347 w 12192000"/>
              <a:gd name="connsiteY602" fmla="*/ 612487 h 6858000"/>
              <a:gd name="connsiteX603" fmla="*/ 1149696 w 12192000"/>
              <a:gd name="connsiteY603" fmla="*/ 598202 h 6858000"/>
              <a:gd name="connsiteX604" fmla="*/ 1147843 w 12192000"/>
              <a:gd name="connsiteY604" fmla="*/ 598432 h 6858000"/>
              <a:gd name="connsiteX605" fmla="*/ 1135429 w 12192000"/>
              <a:gd name="connsiteY605" fmla="*/ 616740 h 6858000"/>
              <a:gd name="connsiteX606" fmla="*/ 1135636 w 12192000"/>
              <a:gd name="connsiteY606" fmla="*/ 618428 h 6858000"/>
              <a:gd name="connsiteX607" fmla="*/ 1185521 w 12192000"/>
              <a:gd name="connsiteY607" fmla="*/ 636379 h 6858000"/>
              <a:gd name="connsiteX608" fmla="*/ 1232785 w 12192000"/>
              <a:gd name="connsiteY608" fmla="*/ 599502 h 6858000"/>
              <a:gd name="connsiteX609" fmla="*/ 1188810 w 12192000"/>
              <a:gd name="connsiteY609" fmla="*/ 561066 h 6858000"/>
              <a:gd name="connsiteX610" fmla="*/ 1166996 w 12192000"/>
              <a:gd name="connsiteY610" fmla="*/ 547389 h 6858000"/>
              <a:gd name="connsiteX611" fmla="*/ 1185347 w 12192000"/>
              <a:gd name="connsiteY611" fmla="*/ 536655 h 6858000"/>
              <a:gd name="connsiteX612" fmla="*/ 1214192 w 12192000"/>
              <a:gd name="connsiteY612" fmla="*/ 546909 h 6858000"/>
              <a:gd name="connsiteX613" fmla="*/ 1216082 w 12192000"/>
              <a:gd name="connsiteY613" fmla="*/ 546626 h 6858000"/>
              <a:gd name="connsiteX614" fmla="*/ 1227215 w 12192000"/>
              <a:gd name="connsiteY614" fmla="*/ 528382 h 6858000"/>
              <a:gd name="connsiteX615" fmla="*/ 1227003 w 12192000"/>
              <a:gd name="connsiteY615" fmla="*/ 526766 h 6858000"/>
              <a:gd name="connsiteX616" fmla="*/ 1185521 w 12192000"/>
              <a:gd name="connsiteY616" fmla="*/ 512763 h 6858000"/>
              <a:gd name="connsiteX617" fmla="*/ 799860 w 12192000"/>
              <a:gd name="connsiteY617" fmla="*/ 512763 h 6858000"/>
              <a:gd name="connsiteX618" fmla="*/ 736666 w 12192000"/>
              <a:gd name="connsiteY618" fmla="*/ 574571 h 6858000"/>
              <a:gd name="connsiteX619" fmla="*/ 799860 w 12192000"/>
              <a:gd name="connsiteY619" fmla="*/ 636379 h 6858000"/>
              <a:gd name="connsiteX620" fmla="*/ 863053 w 12192000"/>
              <a:gd name="connsiteY620" fmla="*/ 574571 h 6858000"/>
              <a:gd name="connsiteX621" fmla="*/ 799860 w 12192000"/>
              <a:gd name="connsiteY621" fmla="*/ 512763 h 6858000"/>
              <a:gd name="connsiteX622" fmla="*/ 0 w 12192000"/>
              <a:gd name="connsiteY622" fmla="*/ 0 h 6858000"/>
              <a:gd name="connsiteX623" fmla="*/ 12192000 w 12192000"/>
              <a:gd name="connsiteY623" fmla="*/ 0 h 6858000"/>
              <a:gd name="connsiteX624" fmla="*/ 12192000 w 12192000"/>
              <a:gd name="connsiteY624" fmla="*/ 6858000 h 6858000"/>
              <a:gd name="connsiteX625" fmla="*/ 0 w 12192000"/>
              <a:gd name="connsiteY625" fmla="*/ 6858000 h 6858000"/>
              <a:gd name="connsiteX626" fmla="*/ 0 w 12192000"/>
              <a:gd name="connsiteY626" fmla="*/ 6358170 h 6858000"/>
              <a:gd name="connsiteX627" fmla="*/ 5354778 w 12192000"/>
              <a:gd name="connsiteY627" fmla="*/ 6358170 h 6858000"/>
              <a:gd name="connsiteX628" fmla="*/ 5455957 w 12192000"/>
              <a:gd name="connsiteY628" fmla="*/ 5599507 h 6858000"/>
              <a:gd name="connsiteX629" fmla="*/ 2577373 w 12192000"/>
              <a:gd name="connsiteY629" fmla="*/ 2722417 h 6858000"/>
              <a:gd name="connsiteX630" fmla="*/ 45356 w 12192000"/>
              <a:gd name="connsiteY630" fmla="*/ 4227981 h 6858000"/>
              <a:gd name="connsiteX631" fmla="*/ 0 w 12192000"/>
              <a:gd name="connsiteY631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12192000" h="6858000">
                <a:moveTo>
                  <a:pt x="2430429" y="938933"/>
                </a:moveTo>
                <a:lnTo>
                  <a:pt x="2430429" y="938951"/>
                </a:lnTo>
                <a:cubicBezTo>
                  <a:pt x="2429997" y="938951"/>
                  <a:pt x="2429656" y="939311"/>
                  <a:pt x="2429656" y="939724"/>
                </a:cubicBezTo>
                <a:lnTo>
                  <a:pt x="2429656" y="1014920"/>
                </a:lnTo>
                <a:cubicBezTo>
                  <a:pt x="2429656" y="1015351"/>
                  <a:pt x="2430015" y="1015693"/>
                  <a:pt x="2430429" y="1015693"/>
                </a:cubicBezTo>
                <a:lnTo>
                  <a:pt x="2482785" y="1015693"/>
                </a:lnTo>
                <a:cubicBezTo>
                  <a:pt x="2483216" y="1015693"/>
                  <a:pt x="2483559" y="1015334"/>
                  <a:pt x="2483559" y="1014920"/>
                </a:cubicBezTo>
                <a:lnTo>
                  <a:pt x="2483559" y="1003631"/>
                </a:lnTo>
                <a:cubicBezTo>
                  <a:pt x="2483559" y="1003199"/>
                  <a:pt x="2483199" y="1002858"/>
                  <a:pt x="2482785" y="1002858"/>
                </a:cubicBezTo>
                <a:lnTo>
                  <a:pt x="2443496" y="1002858"/>
                </a:lnTo>
                <a:lnTo>
                  <a:pt x="2443496" y="982257"/>
                </a:lnTo>
                <a:lnTo>
                  <a:pt x="2477638" y="982257"/>
                </a:lnTo>
                <a:cubicBezTo>
                  <a:pt x="2478069" y="982257"/>
                  <a:pt x="2478411" y="981897"/>
                  <a:pt x="2478411" y="981484"/>
                </a:cubicBezTo>
                <a:lnTo>
                  <a:pt x="2478411" y="970302"/>
                </a:lnTo>
                <a:cubicBezTo>
                  <a:pt x="2478411" y="969871"/>
                  <a:pt x="2478052" y="969529"/>
                  <a:pt x="2477638" y="969529"/>
                </a:cubicBezTo>
                <a:lnTo>
                  <a:pt x="2443496" y="969529"/>
                </a:lnTo>
                <a:lnTo>
                  <a:pt x="2443496" y="951768"/>
                </a:lnTo>
                <a:lnTo>
                  <a:pt x="2482785" y="951768"/>
                </a:lnTo>
                <a:cubicBezTo>
                  <a:pt x="2483216" y="951768"/>
                  <a:pt x="2483559" y="951409"/>
                  <a:pt x="2483559" y="950995"/>
                </a:cubicBezTo>
                <a:lnTo>
                  <a:pt x="2483559" y="939706"/>
                </a:lnTo>
                <a:cubicBezTo>
                  <a:pt x="2483559" y="939275"/>
                  <a:pt x="2483199" y="938933"/>
                  <a:pt x="2482785" y="938933"/>
                </a:cubicBezTo>
                <a:close/>
                <a:moveTo>
                  <a:pt x="2193489" y="938933"/>
                </a:moveTo>
                <a:lnTo>
                  <a:pt x="2193489" y="938951"/>
                </a:lnTo>
                <a:cubicBezTo>
                  <a:pt x="2193057" y="938951"/>
                  <a:pt x="2192715" y="939311"/>
                  <a:pt x="2192715" y="939724"/>
                </a:cubicBezTo>
                <a:lnTo>
                  <a:pt x="2192715" y="1014920"/>
                </a:lnTo>
                <a:cubicBezTo>
                  <a:pt x="2192715" y="1015351"/>
                  <a:pt x="2193075" y="1015693"/>
                  <a:pt x="2193489" y="1015693"/>
                </a:cubicBezTo>
                <a:lnTo>
                  <a:pt x="2245845" y="1015693"/>
                </a:lnTo>
                <a:cubicBezTo>
                  <a:pt x="2246277" y="1015693"/>
                  <a:pt x="2246619" y="1015334"/>
                  <a:pt x="2246619" y="1014920"/>
                </a:cubicBezTo>
                <a:lnTo>
                  <a:pt x="2246619" y="1003631"/>
                </a:lnTo>
                <a:cubicBezTo>
                  <a:pt x="2246619" y="1003199"/>
                  <a:pt x="2246258" y="1002858"/>
                  <a:pt x="2245845" y="1002858"/>
                </a:cubicBezTo>
                <a:lnTo>
                  <a:pt x="2206555" y="1002858"/>
                </a:lnTo>
                <a:lnTo>
                  <a:pt x="2206555" y="982257"/>
                </a:lnTo>
                <a:lnTo>
                  <a:pt x="2240697" y="982257"/>
                </a:lnTo>
                <a:cubicBezTo>
                  <a:pt x="2241129" y="982257"/>
                  <a:pt x="2241471" y="981897"/>
                  <a:pt x="2241471" y="981484"/>
                </a:cubicBezTo>
                <a:lnTo>
                  <a:pt x="2241471" y="970302"/>
                </a:lnTo>
                <a:cubicBezTo>
                  <a:pt x="2241471" y="969871"/>
                  <a:pt x="2241111" y="969529"/>
                  <a:pt x="2240697" y="969529"/>
                </a:cubicBezTo>
                <a:lnTo>
                  <a:pt x="2206555" y="969529"/>
                </a:lnTo>
                <a:lnTo>
                  <a:pt x="2206555" y="951768"/>
                </a:lnTo>
                <a:lnTo>
                  <a:pt x="2245845" y="951768"/>
                </a:lnTo>
                <a:cubicBezTo>
                  <a:pt x="2246277" y="951768"/>
                  <a:pt x="2246619" y="951409"/>
                  <a:pt x="2246619" y="950995"/>
                </a:cubicBezTo>
                <a:lnTo>
                  <a:pt x="2246619" y="939706"/>
                </a:lnTo>
                <a:cubicBezTo>
                  <a:pt x="2246619" y="939275"/>
                  <a:pt x="2246258" y="938933"/>
                  <a:pt x="2245845" y="938933"/>
                </a:cubicBezTo>
                <a:close/>
                <a:moveTo>
                  <a:pt x="2161219" y="938933"/>
                </a:moveTo>
                <a:cubicBezTo>
                  <a:pt x="2160787" y="938933"/>
                  <a:pt x="2160445" y="939293"/>
                  <a:pt x="2160445" y="939706"/>
                </a:cubicBezTo>
                <a:lnTo>
                  <a:pt x="2160445" y="1014902"/>
                </a:lnTo>
                <a:cubicBezTo>
                  <a:pt x="2160445" y="1015334"/>
                  <a:pt x="2160805" y="1015675"/>
                  <a:pt x="2161219" y="1015675"/>
                </a:cubicBezTo>
                <a:lnTo>
                  <a:pt x="2173512" y="1015675"/>
                </a:lnTo>
                <a:cubicBezTo>
                  <a:pt x="2173944" y="1015675"/>
                  <a:pt x="2174285" y="1015316"/>
                  <a:pt x="2174285" y="1014902"/>
                </a:cubicBezTo>
                <a:lnTo>
                  <a:pt x="2174285" y="939706"/>
                </a:lnTo>
                <a:cubicBezTo>
                  <a:pt x="2174285" y="939275"/>
                  <a:pt x="2173926" y="938933"/>
                  <a:pt x="2173512" y="938933"/>
                </a:cubicBezTo>
                <a:close/>
                <a:moveTo>
                  <a:pt x="2315532" y="938915"/>
                </a:moveTo>
                <a:cubicBezTo>
                  <a:pt x="2315100" y="938915"/>
                  <a:pt x="2314758" y="939275"/>
                  <a:pt x="2314758" y="939688"/>
                </a:cubicBezTo>
                <a:lnTo>
                  <a:pt x="2314758" y="992971"/>
                </a:lnTo>
                <a:lnTo>
                  <a:pt x="2276693" y="939257"/>
                </a:lnTo>
                <a:cubicBezTo>
                  <a:pt x="2276549" y="939059"/>
                  <a:pt x="2276314" y="938933"/>
                  <a:pt x="2276063" y="938933"/>
                </a:cubicBezTo>
                <a:lnTo>
                  <a:pt x="2263069" y="938933"/>
                </a:lnTo>
                <a:cubicBezTo>
                  <a:pt x="2262637" y="938933"/>
                  <a:pt x="2262295" y="939293"/>
                  <a:pt x="2262295" y="939706"/>
                </a:cubicBezTo>
                <a:lnTo>
                  <a:pt x="2262295" y="1014902"/>
                </a:lnTo>
                <a:cubicBezTo>
                  <a:pt x="2262295" y="1015334"/>
                  <a:pt x="2262655" y="1015675"/>
                  <a:pt x="2263069" y="1015675"/>
                </a:cubicBezTo>
                <a:lnTo>
                  <a:pt x="2275361" y="1015675"/>
                </a:lnTo>
                <a:cubicBezTo>
                  <a:pt x="2275793" y="1015675"/>
                  <a:pt x="2276135" y="1015316"/>
                  <a:pt x="2276135" y="1014902"/>
                </a:cubicBezTo>
                <a:lnTo>
                  <a:pt x="2276135" y="961512"/>
                </a:lnTo>
                <a:lnTo>
                  <a:pt x="2314200" y="1015334"/>
                </a:lnTo>
                <a:cubicBezTo>
                  <a:pt x="2314344" y="1015531"/>
                  <a:pt x="2314578" y="1015657"/>
                  <a:pt x="2314830" y="1015657"/>
                </a:cubicBezTo>
                <a:lnTo>
                  <a:pt x="2327824" y="1015657"/>
                </a:lnTo>
                <a:cubicBezTo>
                  <a:pt x="2328256" y="1015657"/>
                  <a:pt x="2328598" y="1015297"/>
                  <a:pt x="2328598" y="1014884"/>
                </a:cubicBezTo>
                <a:lnTo>
                  <a:pt x="2328598" y="939688"/>
                </a:lnTo>
                <a:cubicBezTo>
                  <a:pt x="2328598" y="939257"/>
                  <a:pt x="2328238" y="938915"/>
                  <a:pt x="2327824" y="938915"/>
                </a:cubicBezTo>
                <a:close/>
                <a:moveTo>
                  <a:pt x="2523604" y="937621"/>
                </a:moveTo>
                <a:cubicBezTo>
                  <a:pt x="2506488" y="937621"/>
                  <a:pt x="2495401" y="947256"/>
                  <a:pt x="2495401" y="960631"/>
                </a:cubicBezTo>
                <a:cubicBezTo>
                  <a:pt x="2495401" y="970824"/>
                  <a:pt x="2502096" y="977834"/>
                  <a:pt x="2514281" y="980800"/>
                </a:cubicBezTo>
                <a:lnTo>
                  <a:pt x="2527779" y="983982"/>
                </a:lnTo>
                <a:cubicBezTo>
                  <a:pt x="2536112" y="985960"/>
                  <a:pt x="2539298" y="989249"/>
                  <a:pt x="2539298" y="993959"/>
                </a:cubicBezTo>
                <a:cubicBezTo>
                  <a:pt x="2539298" y="999982"/>
                  <a:pt x="2534025" y="1004368"/>
                  <a:pt x="2524702" y="1004368"/>
                </a:cubicBezTo>
                <a:cubicBezTo>
                  <a:pt x="2517646" y="1004368"/>
                  <a:pt x="2510178" y="1001887"/>
                  <a:pt x="2502600" y="996386"/>
                </a:cubicBezTo>
                <a:cubicBezTo>
                  <a:pt x="2502258" y="996152"/>
                  <a:pt x="2501791" y="996207"/>
                  <a:pt x="2501539" y="996548"/>
                </a:cubicBezTo>
                <a:lnTo>
                  <a:pt x="2494413" y="1006181"/>
                </a:lnTo>
                <a:lnTo>
                  <a:pt x="2494411" y="1006165"/>
                </a:lnTo>
                <a:lnTo>
                  <a:pt x="2494411" y="1006183"/>
                </a:lnTo>
                <a:lnTo>
                  <a:pt x="2494413" y="1006181"/>
                </a:lnTo>
                <a:lnTo>
                  <a:pt x="2494556" y="1007244"/>
                </a:lnTo>
                <a:cubicBezTo>
                  <a:pt x="2502600" y="1013518"/>
                  <a:pt x="2513219" y="1016970"/>
                  <a:pt x="2524252" y="1016970"/>
                </a:cubicBezTo>
                <a:cubicBezTo>
                  <a:pt x="2542465" y="1016970"/>
                  <a:pt x="2553336" y="1007334"/>
                  <a:pt x="2553336" y="992971"/>
                </a:cubicBezTo>
                <a:cubicBezTo>
                  <a:pt x="2553336" y="982239"/>
                  <a:pt x="2547073" y="975444"/>
                  <a:pt x="2534564" y="972370"/>
                </a:cubicBezTo>
                <a:lnTo>
                  <a:pt x="2521066" y="969188"/>
                </a:lnTo>
                <a:cubicBezTo>
                  <a:pt x="2512301" y="967120"/>
                  <a:pt x="2509331" y="964154"/>
                  <a:pt x="2509331" y="959768"/>
                </a:cubicBezTo>
                <a:cubicBezTo>
                  <a:pt x="2509331" y="954285"/>
                  <a:pt x="2514281" y="950115"/>
                  <a:pt x="2523388" y="950115"/>
                </a:cubicBezTo>
                <a:cubicBezTo>
                  <a:pt x="2529975" y="950115"/>
                  <a:pt x="2536364" y="952380"/>
                  <a:pt x="2542141" y="957503"/>
                </a:cubicBezTo>
                <a:cubicBezTo>
                  <a:pt x="2542447" y="957772"/>
                  <a:pt x="2542915" y="957772"/>
                  <a:pt x="2543203" y="957467"/>
                </a:cubicBezTo>
                <a:lnTo>
                  <a:pt x="2551176" y="948928"/>
                </a:lnTo>
                <a:cubicBezTo>
                  <a:pt x="2551464" y="948622"/>
                  <a:pt x="2551446" y="948119"/>
                  <a:pt x="2551141" y="947832"/>
                </a:cubicBezTo>
                <a:cubicBezTo>
                  <a:pt x="2543941" y="941162"/>
                  <a:pt x="2533971" y="937621"/>
                  <a:pt x="2523604" y="937621"/>
                </a:cubicBezTo>
                <a:close/>
                <a:moveTo>
                  <a:pt x="2382574" y="937621"/>
                </a:moveTo>
                <a:cubicBezTo>
                  <a:pt x="2360310" y="937621"/>
                  <a:pt x="2342852" y="954159"/>
                  <a:pt x="2342852" y="977403"/>
                </a:cubicBezTo>
                <a:lnTo>
                  <a:pt x="2342834" y="977421"/>
                </a:lnTo>
                <a:cubicBezTo>
                  <a:pt x="2342834" y="1000539"/>
                  <a:pt x="2359843" y="1016987"/>
                  <a:pt x="2382447" y="1016987"/>
                </a:cubicBezTo>
                <a:cubicBezTo>
                  <a:pt x="2396882" y="1016987"/>
                  <a:pt x="2409426" y="1010120"/>
                  <a:pt x="2416517" y="998364"/>
                </a:cubicBezTo>
                <a:cubicBezTo>
                  <a:pt x="2416751" y="998004"/>
                  <a:pt x="2416625" y="997519"/>
                  <a:pt x="2416247" y="997303"/>
                </a:cubicBezTo>
                <a:lnTo>
                  <a:pt x="2405629" y="991065"/>
                </a:lnTo>
                <a:cubicBezTo>
                  <a:pt x="2405250" y="990850"/>
                  <a:pt x="2404801" y="990975"/>
                  <a:pt x="2404585" y="991353"/>
                </a:cubicBezTo>
                <a:cubicBezTo>
                  <a:pt x="2400103" y="999280"/>
                  <a:pt x="2391968" y="1003936"/>
                  <a:pt x="2382574" y="1003936"/>
                </a:cubicBezTo>
                <a:cubicBezTo>
                  <a:pt x="2368211" y="1003936"/>
                  <a:pt x="2357233" y="993420"/>
                  <a:pt x="2357233" y="977295"/>
                </a:cubicBezTo>
                <a:cubicBezTo>
                  <a:pt x="2357233" y="961170"/>
                  <a:pt x="2368193" y="950654"/>
                  <a:pt x="2382574" y="950654"/>
                </a:cubicBezTo>
                <a:cubicBezTo>
                  <a:pt x="2391770" y="950654"/>
                  <a:pt x="2399797" y="955022"/>
                  <a:pt x="2404477" y="963237"/>
                </a:cubicBezTo>
                <a:cubicBezTo>
                  <a:pt x="2404693" y="963615"/>
                  <a:pt x="2405161" y="963741"/>
                  <a:pt x="2405521" y="963525"/>
                </a:cubicBezTo>
                <a:lnTo>
                  <a:pt x="2416157" y="957197"/>
                </a:lnTo>
                <a:cubicBezTo>
                  <a:pt x="2416517" y="956982"/>
                  <a:pt x="2416643" y="956496"/>
                  <a:pt x="2416427" y="956137"/>
                </a:cubicBezTo>
                <a:cubicBezTo>
                  <a:pt x="2409210" y="944164"/>
                  <a:pt x="2396468" y="937621"/>
                  <a:pt x="2382574" y="937621"/>
                </a:cubicBezTo>
                <a:close/>
                <a:moveTo>
                  <a:pt x="2113363" y="937621"/>
                </a:moveTo>
                <a:cubicBezTo>
                  <a:pt x="2091100" y="937621"/>
                  <a:pt x="2073642" y="954159"/>
                  <a:pt x="2073642" y="977403"/>
                </a:cubicBezTo>
                <a:lnTo>
                  <a:pt x="2073624" y="977421"/>
                </a:lnTo>
                <a:cubicBezTo>
                  <a:pt x="2073624" y="1000539"/>
                  <a:pt x="2090632" y="1016987"/>
                  <a:pt x="2113237" y="1016987"/>
                </a:cubicBezTo>
                <a:cubicBezTo>
                  <a:pt x="2127671" y="1016987"/>
                  <a:pt x="2140216" y="1010120"/>
                  <a:pt x="2147307" y="998364"/>
                </a:cubicBezTo>
                <a:cubicBezTo>
                  <a:pt x="2147541" y="998004"/>
                  <a:pt x="2147415" y="997519"/>
                  <a:pt x="2147037" y="997303"/>
                </a:cubicBezTo>
                <a:lnTo>
                  <a:pt x="2136418" y="991065"/>
                </a:lnTo>
                <a:cubicBezTo>
                  <a:pt x="2136040" y="990850"/>
                  <a:pt x="2135591" y="990975"/>
                  <a:pt x="2135374" y="991353"/>
                </a:cubicBezTo>
                <a:cubicBezTo>
                  <a:pt x="2130893" y="999280"/>
                  <a:pt x="2122758" y="1003936"/>
                  <a:pt x="2113363" y="1003936"/>
                </a:cubicBezTo>
                <a:cubicBezTo>
                  <a:pt x="2098983" y="1003936"/>
                  <a:pt x="2088005" y="993420"/>
                  <a:pt x="2088005" y="977295"/>
                </a:cubicBezTo>
                <a:cubicBezTo>
                  <a:pt x="2088005" y="961170"/>
                  <a:pt x="2098983" y="950654"/>
                  <a:pt x="2113363" y="950654"/>
                </a:cubicBezTo>
                <a:cubicBezTo>
                  <a:pt x="2122560" y="950654"/>
                  <a:pt x="2130587" y="955022"/>
                  <a:pt x="2135266" y="963237"/>
                </a:cubicBezTo>
                <a:cubicBezTo>
                  <a:pt x="2135483" y="963615"/>
                  <a:pt x="2135950" y="963741"/>
                  <a:pt x="2136310" y="963525"/>
                </a:cubicBezTo>
                <a:lnTo>
                  <a:pt x="2146947" y="957197"/>
                </a:lnTo>
                <a:cubicBezTo>
                  <a:pt x="2147307" y="956982"/>
                  <a:pt x="2147433" y="956496"/>
                  <a:pt x="2147217" y="956137"/>
                </a:cubicBezTo>
                <a:cubicBezTo>
                  <a:pt x="2140000" y="944164"/>
                  <a:pt x="2127258" y="937621"/>
                  <a:pt x="2113363" y="937621"/>
                </a:cubicBezTo>
                <a:close/>
                <a:moveTo>
                  <a:pt x="2034137" y="937621"/>
                </a:moveTo>
                <a:cubicBezTo>
                  <a:pt x="2017021" y="937621"/>
                  <a:pt x="2005935" y="947256"/>
                  <a:pt x="2005935" y="960631"/>
                </a:cubicBezTo>
                <a:cubicBezTo>
                  <a:pt x="2005935" y="970824"/>
                  <a:pt x="2012630" y="977834"/>
                  <a:pt x="2024814" y="980800"/>
                </a:cubicBezTo>
                <a:lnTo>
                  <a:pt x="2038312" y="983982"/>
                </a:lnTo>
                <a:cubicBezTo>
                  <a:pt x="2046645" y="985960"/>
                  <a:pt x="2049831" y="989249"/>
                  <a:pt x="2049831" y="993959"/>
                </a:cubicBezTo>
                <a:cubicBezTo>
                  <a:pt x="2049831" y="999982"/>
                  <a:pt x="2044558" y="1004368"/>
                  <a:pt x="2035235" y="1004368"/>
                </a:cubicBezTo>
                <a:cubicBezTo>
                  <a:pt x="2028180" y="1004368"/>
                  <a:pt x="2020711" y="1001887"/>
                  <a:pt x="2013134" y="996386"/>
                </a:cubicBezTo>
                <a:cubicBezTo>
                  <a:pt x="2012792" y="996152"/>
                  <a:pt x="2012324" y="996207"/>
                  <a:pt x="2012072" y="996548"/>
                </a:cubicBezTo>
                <a:lnTo>
                  <a:pt x="2004947" y="1006181"/>
                </a:lnTo>
                <a:lnTo>
                  <a:pt x="2004945" y="1006165"/>
                </a:lnTo>
                <a:lnTo>
                  <a:pt x="2004945" y="1006183"/>
                </a:lnTo>
                <a:lnTo>
                  <a:pt x="2004947" y="1006181"/>
                </a:lnTo>
                <a:lnTo>
                  <a:pt x="2005089" y="1007244"/>
                </a:lnTo>
                <a:cubicBezTo>
                  <a:pt x="2013134" y="1013518"/>
                  <a:pt x="2023752" y="1016970"/>
                  <a:pt x="2034785" y="1016970"/>
                </a:cubicBezTo>
                <a:cubicBezTo>
                  <a:pt x="2052999" y="1016970"/>
                  <a:pt x="2063869" y="1007334"/>
                  <a:pt x="2063869" y="992971"/>
                </a:cubicBezTo>
                <a:cubicBezTo>
                  <a:pt x="2063869" y="982239"/>
                  <a:pt x="2057606" y="975444"/>
                  <a:pt x="2045098" y="972370"/>
                </a:cubicBezTo>
                <a:lnTo>
                  <a:pt x="2031599" y="969188"/>
                </a:lnTo>
                <a:cubicBezTo>
                  <a:pt x="2022835" y="967120"/>
                  <a:pt x="2019865" y="964154"/>
                  <a:pt x="2019865" y="959768"/>
                </a:cubicBezTo>
                <a:cubicBezTo>
                  <a:pt x="2019865" y="954285"/>
                  <a:pt x="2024814" y="950115"/>
                  <a:pt x="2033921" y="950115"/>
                </a:cubicBezTo>
                <a:cubicBezTo>
                  <a:pt x="2040509" y="950115"/>
                  <a:pt x="2046897" y="952380"/>
                  <a:pt x="2052675" y="957503"/>
                </a:cubicBezTo>
                <a:cubicBezTo>
                  <a:pt x="2052981" y="957772"/>
                  <a:pt x="2053449" y="957772"/>
                  <a:pt x="2053737" y="957467"/>
                </a:cubicBezTo>
                <a:lnTo>
                  <a:pt x="2061710" y="948928"/>
                </a:lnTo>
                <a:cubicBezTo>
                  <a:pt x="2061998" y="948622"/>
                  <a:pt x="2061980" y="948119"/>
                  <a:pt x="2061674" y="947832"/>
                </a:cubicBezTo>
                <a:cubicBezTo>
                  <a:pt x="2054474" y="941162"/>
                  <a:pt x="2044504" y="937621"/>
                  <a:pt x="2034137" y="937621"/>
                </a:cubicBezTo>
                <a:close/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2224409" y="825465"/>
                </a:moveTo>
                <a:lnTo>
                  <a:pt x="2236378" y="856708"/>
                </a:lnTo>
                <a:lnTo>
                  <a:pt x="2236360" y="856708"/>
                </a:lnTo>
                <a:lnTo>
                  <a:pt x="2212441" y="856708"/>
                </a:lnTo>
                <a:close/>
                <a:moveTo>
                  <a:pt x="2358727" y="822643"/>
                </a:moveTo>
                <a:lnTo>
                  <a:pt x="2374420" y="822643"/>
                </a:lnTo>
                <a:cubicBezTo>
                  <a:pt x="2384301" y="822643"/>
                  <a:pt x="2388909" y="826598"/>
                  <a:pt x="2388909" y="834148"/>
                </a:cubicBezTo>
                <a:cubicBezTo>
                  <a:pt x="2388909" y="841698"/>
                  <a:pt x="2384301" y="845761"/>
                  <a:pt x="2374420" y="845761"/>
                </a:cubicBezTo>
                <a:lnTo>
                  <a:pt x="2374420" y="845779"/>
                </a:lnTo>
                <a:lnTo>
                  <a:pt x="2358727" y="845779"/>
                </a:lnTo>
                <a:close/>
                <a:moveTo>
                  <a:pt x="2286628" y="822643"/>
                </a:moveTo>
                <a:lnTo>
                  <a:pt x="2302322" y="822643"/>
                </a:lnTo>
                <a:cubicBezTo>
                  <a:pt x="2312202" y="822643"/>
                  <a:pt x="2316810" y="826598"/>
                  <a:pt x="2316810" y="834148"/>
                </a:cubicBezTo>
                <a:cubicBezTo>
                  <a:pt x="2316810" y="841698"/>
                  <a:pt x="2312202" y="845761"/>
                  <a:pt x="2302322" y="845761"/>
                </a:cubicBezTo>
                <a:lnTo>
                  <a:pt x="2302322" y="845779"/>
                </a:lnTo>
                <a:lnTo>
                  <a:pt x="2286628" y="845779"/>
                </a:lnTo>
                <a:close/>
                <a:moveTo>
                  <a:pt x="2596422" y="822625"/>
                </a:moveTo>
                <a:lnTo>
                  <a:pt x="2606735" y="822625"/>
                </a:lnTo>
                <a:cubicBezTo>
                  <a:pt x="2622645" y="822625"/>
                  <a:pt x="2632634" y="831505"/>
                  <a:pt x="2632634" y="848062"/>
                </a:cubicBezTo>
                <a:cubicBezTo>
                  <a:pt x="2632634" y="864618"/>
                  <a:pt x="2622645" y="873499"/>
                  <a:pt x="2606735" y="873499"/>
                </a:cubicBezTo>
                <a:lnTo>
                  <a:pt x="2606735" y="873481"/>
                </a:lnTo>
                <a:lnTo>
                  <a:pt x="2596422" y="873481"/>
                </a:lnTo>
                <a:close/>
                <a:moveTo>
                  <a:pt x="2044990" y="821402"/>
                </a:moveTo>
                <a:cubicBezTo>
                  <a:pt x="2059244" y="821402"/>
                  <a:pt x="2070223" y="831919"/>
                  <a:pt x="2070223" y="848044"/>
                </a:cubicBezTo>
                <a:cubicBezTo>
                  <a:pt x="2070223" y="864169"/>
                  <a:pt x="2059262" y="874685"/>
                  <a:pt x="2044990" y="874685"/>
                </a:cubicBezTo>
                <a:cubicBezTo>
                  <a:pt x="2030610" y="874685"/>
                  <a:pt x="2019631" y="864169"/>
                  <a:pt x="2019631" y="848044"/>
                </a:cubicBezTo>
                <a:cubicBezTo>
                  <a:pt x="2019631" y="831919"/>
                  <a:pt x="2030735" y="821402"/>
                  <a:pt x="2044990" y="821402"/>
                </a:cubicBezTo>
                <a:close/>
                <a:moveTo>
                  <a:pt x="2583374" y="809700"/>
                </a:moveTo>
                <a:cubicBezTo>
                  <a:pt x="2582942" y="809700"/>
                  <a:pt x="2582600" y="810059"/>
                  <a:pt x="2582600" y="810473"/>
                </a:cubicBezTo>
                <a:lnTo>
                  <a:pt x="2582600" y="885651"/>
                </a:lnTo>
                <a:cubicBezTo>
                  <a:pt x="2582600" y="886082"/>
                  <a:pt x="2582960" y="886424"/>
                  <a:pt x="2583374" y="886424"/>
                </a:cubicBezTo>
                <a:lnTo>
                  <a:pt x="2607419" y="886424"/>
                </a:lnTo>
                <a:cubicBezTo>
                  <a:pt x="2630456" y="886424"/>
                  <a:pt x="2646924" y="871845"/>
                  <a:pt x="2646924" y="848062"/>
                </a:cubicBezTo>
                <a:cubicBezTo>
                  <a:pt x="2646924" y="824279"/>
                  <a:pt x="2630475" y="809700"/>
                  <a:pt x="2607419" y="809700"/>
                </a:cubicBezTo>
                <a:close/>
                <a:moveTo>
                  <a:pt x="2513795" y="809700"/>
                </a:moveTo>
                <a:lnTo>
                  <a:pt x="2513795" y="809718"/>
                </a:lnTo>
                <a:cubicBezTo>
                  <a:pt x="2513363" y="809718"/>
                  <a:pt x="2513021" y="810077"/>
                  <a:pt x="2513021" y="810491"/>
                </a:cubicBezTo>
                <a:lnTo>
                  <a:pt x="2513021" y="885686"/>
                </a:lnTo>
                <a:cubicBezTo>
                  <a:pt x="2513021" y="886118"/>
                  <a:pt x="2513381" y="886460"/>
                  <a:pt x="2513795" y="886460"/>
                </a:cubicBezTo>
                <a:lnTo>
                  <a:pt x="2566150" y="886460"/>
                </a:lnTo>
                <a:cubicBezTo>
                  <a:pt x="2566582" y="886460"/>
                  <a:pt x="2566924" y="886100"/>
                  <a:pt x="2566924" y="885686"/>
                </a:cubicBezTo>
                <a:lnTo>
                  <a:pt x="2566924" y="874397"/>
                </a:lnTo>
                <a:cubicBezTo>
                  <a:pt x="2566924" y="873966"/>
                  <a:pt x="2566564" y="873624"/>
                  <a:pt x="2566150" y="873624"/>
                </a:cubicBezTo>
                <a:lnTo>
                  <a:pt x="2526861" y="873624"/>
                </a:lnTo>
                <a:lnTo>
                  <a:pt x="2526861" y="853023"/>
                </a:lnTo>
                <a:lnTo>
                  <a:pt x="2561003" y="853023"/>
                </a:lnTo>
                <a:cubicBezTo>
                  <a:pt x="2561435" y="853023"/>
                  <a:pt x="2561777" y="852664"/>
                  <a:pt x="2561777" y="852250"/>
                </a:cubicBezTo>
                <a:lnTo>
                  <a:pt x="2561777" y="841069"/>
                </a:lnTo>
                <a:cubicBezTo>
                  <a:pt x="2561777" y="840637"/>
                  <a:pt x="2561417" y="840296"/>
                  <a:pt x="2561003" y="840296"/>
                </a:cubicBezTo>
                <a:lnTo>
                  <a:pt x="2526861" y="840296"/>
                </a:lnTo>
                <a:lnTo>
                  <a:pt x="2526861" y="822535"/>
                </a:lnTo>
                <a:lnTo>
                  <a:pt x="2566150" y="822535"/>
                </a:lnTo>
                <a:cubicBezTo>
                  <a:pt x="2566582" y="822535"/>
                  <a:pt x="2566924" y="822176"/>
                  <a:pt x="2566924" y="821762"/>
                </a:cubicBezTo>
                <a:lnTo>
                  <a:pt x="2566924" y="810473"/>
                </a:lnTo>
                <a:cubicBezTo>
                  <a:pt x="2566924" y="810041"/>
                  <a:pt x="2566564" y="809700"/>
                  <a:pt x="2566150" y="809700"/>
                </a:cubicBezTo>
                <a:close/>
                <a:moveTo>
                  <a:pt x="2481525" y="809700"/>
                </a:moveTo>
                <a:cubicBezTo>
                  <a:pt x="2481093" y="809700"/>
                  <a:pt x="2480751" y="810059"/>
                  <a:pt x="2480751" y="810473"/>
                </a:cubicBezTo>
                <a:lnTo>
                  <a:pt x="2480751" y="885669"/>
                </a:lnTo>
                <a:cubicBezTo>
                  <a:pt x="2480751" y="886100"/>
                  <a:pt x="2481111" y="886442"/>
                  <a:pt x="2481525" y="886442"/>
                </a:cubicBezTo>
                <a:lnTo>
                  <a:pt x="2493817" y="886442"/>
                </a:lnTo>
                <a:cubicBezTo>
                  <a:pt x="2494249" y="886442"/>
                  <a:pt x="2494591" y="886082"/>
                  <a:pt x="2494591" y="885669"/>
                </a:cubicBezTo>
                <a:lnTo>
                  <a:pt x="2494591" y="810473"/>
                </a:lnTo>
                <a:cubicBezTo>
                  <a:pt x="2494591" y="810041"/>
                  <a:pt x="2494231" y="809700"/>
                  <a:pt x="2493817" y="809700"/>
                </a:cubicBezTo>
                <a:close/>
                <a:moveTo>
                  <a:pt x="2417759" y="809700"/>
                </a:moveTo>
                <a:cubicBezTo>
                  <a:pt x="2417327" y="809700"/>
                  <a:pt x="2416985" y="810059"/>
                  <a:pt x="2416985" y="810473"/>
                </a:cubicBezTo>
                <a:lnTo>
                  <a:pt x="2416985" y="886442"/>
                </a:lnTo>
                <a:lnTo>
                  <a:pt x="2466929" y="886442"/>
                </a:lnTo>
                <a:cubicBezTo>
                  <a:pt x="2467361" y="886442"/>
                  <a:pt x="2467703" y="886082"/>
                  <a:pt x="2467703" y="885669"/>
                </a:cubicBezTo>
                <a:lnTo>
                  <a:pt x="2467703" y="874271"/>
                </a:lnTo>
                <a:cubicBezTo>
                  <a:pt x="2467703" y="873840"/>
                  <a:pt x="2467343" y="873499"/>
                  <a:pt x="2466929" y="873499"/>
                </a:cubicBezTo>
                <a:lnTo>
                  <a:pt x="2430826" y="873499"/>
                </a:lnTo>
                <a:lnTo>
                  <a:pt x="2430826" y="810473"/>
                </a:lnTo>
                <a:cubicBezTo>
                  <a:pt x="2430826" y="810041"/>
                  <a:pt x="2430466" y="809700"/>
                  <a:pt x="2430051" y="809700"/>
                </a:cubicBezTo>
                <a:close/>
                <a:moveTo>
                  <a:pt x="2345678" y="809682"/>
                </a:moveTo>
                <a:cubicBezTo>
                  <a:pt x="2345246" y="809682"/>
                  <a:pt x="2344904" y="810041"/>
                  <a:pt x="2344904" y="810455"/>
                </a:cubicBezTo>
                <a:lnTo>
                  <a:pt x="2344904" y="885651"/>
                </a:lnTo>
                <a:cubicBezTo>
                  <a:pt x="2344904" y="886082"/>
                  <a:pt x="2345264" y="886424"/>
                  <a:pt x="2345678" y="886424"/>
                </a:cubicBezTo>
                <a:lnTo>
                  <a:pt x="2357970" y="886424"/>
                </a:lnTo>
                <a:cubicBezTo>
                  <a:pt x="2358403" y="886424"/>
                  <a:pt x="2358744" y="886064"/>
                  <a:pt x="2358744" y="885651"/>
                </a:cubicBezTo>
                <a:lnTo>
                  <a:pt x="2358744" y="858686"/>
                </a:lnTo>
                <a:lnTo>
                  <a:pt x="2375536" y="858686"/>
                </a:lnTo>
                <a:cubicBezTo>
                  <a:pt x="2392652" y="858686"/>
                  <a:pt x="2403073" y="849374"/>
                  <a:pt x="2403073" y="834130"/>
                </a:cubicBezTo>
                <a:cubicBezTo>
                  <a:pt x="2403073" y="818886"/>
                  <a:pt x="2392652" y="809682"/>
                  <a:pt x="2375536" y="809682"/>
                </a:cubicBezTo>
                <a:close/>
                <a:moveTo>
                  <a:pt x="2273579" y="809682"/>
                </a:moveTo>
                <a:cubicBezTo>
                  <a:pt x="2273147" y="809682"/>
                  <a:pt x="2272805" y="810041"/>
                  <a:pt x="2272805" y="810455"/>
                </a:cubicBezTo>
                <a:lnTo>
                  <a:pt x="2272805" y="885651"/>
                </a:lnTo>
                <a:cubicBezTo>
                  <a:pt x="2272805" y="886082"/>
                  <a:pt x="2273165" y="886424"/>
                  <a:pt x="2273579" y="886424"/>
                </a:cubicBezTo>
                <a:lnTo>
                  <a:pt x="2285871" y="886424"/>
                </a:lnTo>
                <a:cubicBezTo>
                  <a:pt x="2286304" y="886424"/>
                  <a:pt x="2286646" y="886064"/>
                  <a:pt x="2286646" y="885651"/>
                </a:cubicBezTo>
                <a:lnTo>
                  <a:pt x="2286646" y="858686"/>
                </a:lnTo>
                <a:lnTo>
                  <a:pt x="2303437" y="858686"/>
                </a:lnTo>
                <a:cubicBezTo>
                  <a:pt x="2320553" y="858686"/>
                  <a:pt x="2330974" y="849374"/>
                  <a:pt x="2330974" y="834130"/>
                </a:cubicBezTo>
                <a:cubicBezTo>
                  <a:pt x="2330974" y="818886"/>
                  <a:pt x="2320553" y="809682"/>
                  <a:pt x="2303437" y="809682"/>
                </a:cubicBezTo>
                <a:close/>
                <a:moveTo>
                  <a:pt x="2217012" y="809682"/>
                </a:moveTo>
                <a:cubicBezTo>
                  <a:pt x="2216688" y="809682"/>
                  <a:pt x="2216400" y="809879"/>
                  <a:pt x="2216292" y="810167"/>
                </a:cubicBezTo>
                <a:lnTo>
                  <a:pt x="2186938" y="885363"/>
                </a:lnTo>
                <a:cubicBezTo>
                  <a:pt x="2186758" y="885866"/>
                  <a:pt x="2187118" y="886406"/>
                  <a:pt x="2187658" y="886406"/>
                </a:cubicBezTo>
                <a:lnTo>
                  <a:pt x="2200598" y="886406"/>
                </a:lnTo>
                <a:cubicBezTo>
                  <a:pt x="2200922" y="886406"/>
                  <a:pt x="2201210" y="886208"/>
                  <a:pt x="2201318" y="885920"/>
                </a:cubicBezTo>
                <a:lnTo>
                  <a:pt x="2207941" y="868663"/>
                </a:lnTo>
                <a:lnTo>
                  <a:pt x="2240859" y="868663"/>
                </a:lnTo>
                <a:lnTo>
                  <a:pt x="2247482" y="885920"/>
                </a:lnTo>
                <a:cubicBezTo>
                  <a:pt x="2247608" y="886208"/>
                  <a:pt x="2247878" y="886406"/>
                  <a:pt x="2248202" y="886406"/>
                </a:cubicBezTo>
                <a:lnTo>
                  <a:pt x="2261269" y="886406"/>
                </a:lnTo>
                <a:cubicBezTo>
                  <a:pt x="2261808" y="886406"/>
                  <a:pt x="2262187" y="885866"/>
                  <a:pt x="2261989" y="885363"/>
                </a:cubicBezTo>
                <a:lnTo>
                  <a:pt x="2232616" y="810167"/>
                </a:lnTo>
                <a:cubicBezTo>
                  <a:pt x="2232490" y="809879"/>
                  <a:pt x="2232220" y="809682"/>
                  <a:pt x="2231896" y="809682"/>
                </a:cubicBezTo>
                <a:lnTo>
                  <a:pt x="2217030" y="809682"/>
                </a:lnTo>
                <a:close/>
                <a:moveTo>
                  <a:pt x="2099523" y="809682"/>
                </a:moveTo>
                <a:lnTo>
                  <a:pt x="2099523" y="809700"/>
                </a:lnTo>
                <a:cubicBezTo>
                  <a:pt x="2099091" y="809700"/>
                  <a:pt x="2098749" y="810059"/>
                  <a:pt x="2098749" y="810473"/>
                </a:cubicBezTo>
                <a:lnTo>
                  <a:pt x="2098749" y="885669"/>
                </a:lnTo>
                <a:cubicBezTo>
                  <a:pt x="2098749" y="886100"/>
                  <a:pt x="2099109" y="886442"/>
                  <a:pt x="2099523" y="886442"/>
                </a:cubicBezTo>
                <a:lnTo>
                  <a:pt x="2111816" y="886442"/>
                </a:lnTo>
                <a:cubicBezTo>
                  <a:pt x="2112247" y="886442"/>
                  <a:pt x="2112589" y="886082"/>
                  <a:pt x="2112589" y="885669"/>
                </a:cubicBezTo>
                <a:lnTo>
                  <a:pt x="2112589" y="855522"/>
                </a:lnTo>
                <a:lnTo>
                  <a:pt x="2148585" y="855522"/>
                </a:lnTo>
                <a:cubicBezTo>
                  <a:pt x="2149017" y="855522"/>
                  <a:pt x="2149359" y="855162"/>
                  <a:pt x="2149359" y="854749"/>
                </a:cubicBezTo>
                <a:lnTo>
                  <a:pt x="2149359" y="843460"/>
                </a:lnTo>
                <a:cubicBezTo>
                  <a:pt x="2149359" y="843028"/>
                  <a:pt x="2148998" y="842687"/>
                  <a:pt x="2148585" y="842687"/>
                </a:cubicBezTo>
                <a:lnTo>
                  <a:pt x="2112589" y="842687"/>
                </a:lnTo>
                <a:lnTo>
                  <a:pt x="2112589" y="822517"/>
                </a:lnTo>
                <a:lnTo>
                  <a:pt x="2151878" y="822517"/>
                </a:lnTo>
                <a:cubicBezTo>
                  <a:pt x="2152310" y="822517"/>
                  <a:pt x="2152652" y="822158"/>
                  <a:pt x="2152652" y="821744"/>
                </a:cubicBezTo>
                <a:lnTo>
                  <a:pt x="2152652" y="810455"/>
                </a:lnTo>
                <a:cubicBezTo>
                  <a:pt x="2152652" y="810023"/>
                  <a:pt x="2152292" y="809682"/>
                  <a:pt x="2151878" y="809682"/>
                </a:cubicBezTo>
                <a:close/>
                <a:moveTo>
                  <a:pt x="2044990" y="808369"/>
                </a:moveTo>
                <a:cubicBezTo>
                  <a:pt x="2022835" y="808369"/>
                  <a:pt x="2005377" y="824908"/>
                  <a:pt x="2005377" y="848044"/>
                </a:cubicBezTo>
                <a:cubicBezTo>
                  <a:pt x="2005377" y="871162"/>
                  <a:pt x="2022943" y="887718"/>
                  <a:pt x="2044990" y="887718"/>
                </a:cubicBezTo>
                <a:cubicBezTo>
                  <a:pt x="2067037" y="887718"/>
                  <a:pt x="2084495" y="871162"/>
                  <a:pt x="2084495" y="848044"/>
                </a:cubicBezTo>
                <a:cubicBezTo>
                  <a:pt x="2084495" y="824926"/>
                  <a:pt x="2067145" y="808369"/>
                  <a:pt x="2044990" y="808369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2368067" y="693373"/>
                </a:moveTo>
                <a:lnTo>
                  <a:pt x="2384859" y="693373"/>
                </a:lnTo>
                <a:cubicBezTo>
                  <a:pt x="2394416" y="693373"/>
                  <a:pt x="2398915" y="697436"/>
                  <a:pt x="2398915" y="704663"/>
                </a:cubicBezTo>
                <a:cubicBezTo>
                  <a:pt x="2398915" y="711889"/>
                  <a:pt x="2394398" y="715952"/>
                  <a:pt x="2384859" y="715952"/>
                </a:cubicBezTo>
                <a:lnTo>
                  <a:pt x="2368067" y="715952"/>
                </a:lnTo>
                <a:close/>
                <a:moveTo>
                  <a:pt x="2592103" y="680430"/>
                </a:moveTo>
                <a:cubicBezTo>
                  <a:pt x="2591509" y="680430"/>
                  <a:pt x="2591150" y="681095"/>
                  <a:pt x="2591455" y="681599"/>
                </a:cubicBezTo>
                <a:lnTo>
                  <a:pt x="2619064" y="727026"/>
                </a:lnTo>
                <a:lnTo>
                  <a:pt x="2619010" y="727044"/>
                </a:lnTo>
                <a:lnTo>
                  <a:pt x="2619010" y="756417"/>
                </a:lnTo>
                <a:cubicBezTo>
                  <a:pt x="2619010" y="756849"/>
                  <a:pt x="2619370" y="757190"/>
                  <a:pt x="2619784" y="757190"/>
                </a:cubicBezTo>
                <a:lnTo>
                  <a:pt x="2632184" y="757190"/>
                </a:lnTo>
                <a:cubicBezTo>
                  <a:pt x="2632616" y="757190"/>
                  <a:pt x="2632958" y="756831"/>
                  <a:pt x="2632958" y="756417"/>
                </a:cubicBezTo>
                <a:lnTo>
                  <a:pt x="2632958" y="727044"/>
                </a:lnTo>
                <a:lnTo>
                  <a:pt x="2660566" y="681617"/>
                </a:lnTo>
                <a:cubicBezTo>
                  <a:pt x="2660891" y="681095"/>
                  <a:pt x="2660513" y="680448"/>
                  <a:pt x="2659919" y="680448"/>
                </a:cubicBezTo>
                <a:lnTo>
                  <a:pt x="2646132" y="680448"/>
                </a:lnTo>
                <a:cubicBezTo>
                  <a:pt x="2645880" y="680448"/>
                  <a:pt x="2645629" y="680592"/>
                  <a:pt x="2645484" y="680826"/>
                </a:cubicBezTo>
                <a:lnTo>
                  <a:pt x="2626065" y="713220"/>
                </a:lnTo>
                <a:lnTo>
                  <a:pt x="2606537" y="680808"/>
                </a:lnTo>
                <a:cubicBezTo>
                  <a:pt x="2606411" y="680574"/>
                  <a:pt x="2606159" y="680430"/>
                  <a:pt x="2605889" y="680430"/>
                </a:cubicBezTo>
                <a:close/>
                <a:moveTo>
                  <a:pt x="2522596" y="680430"/>
                </a:moveTo>
                <a:cubicBezTo>
                  <a:pt x="2522164" y="680430"/>
                  <a:pt x="2521822" y="680790"/>
                  <a:pt x="2521822" y="681203"/>
                </a:cubicBezTo>
                <a:lnTo>
                  <a:pt x="2521822" y="692601"/>
                </a:lnTo>
                <a:cubicBezTo>
                  <a:pt x="2521822" y="693032"/>
                  <a:pt x="2522182" y="693373"/>
                  <a:pt x="2522596" y="693373"/>
                </a:cubicBezTo>
                <a:lnTo>
                  <a:pt x="2546191" y="693373"/>
                </a:lnTo>
                <a:lnTo>
                  <a:pt x="2546191" y="756399"/>
                </a:lnTo>
                <a:cubicBezTo>
                  <a:pt x="2546191" y="756831"/>
                  <a:pt x="2546551" y="757172"/>
                  <a:pt x="2546965" y="757172"/>
                </a:cubicBezTo>
                <a:lnTo>
                  <a:pt x="2559365" y="757172"/>
                </a:lnTo>
                <a:cubicBezTo>
                  <a:pt x="2559797" y="757172"/>
                  <a:pt x="2560139" y="756813"/>
                  <a:pt x="2560139" y="756399"/>
                </a:cubicBezTo>
                <a:lnTo>
                  <a:pt x="2560139" y="693373"/>
                </a:lnTo>
                <a:lnTo>
                  <a:pt x="2583734" y="693373"/>
                </a:lnTo>
                <a:cubicBezTo>
                  <a:pt x="2584166" y="693373"/>
                  <a:pt x="2584508" y="693014"/>
                  <a:pt x="2584508" y="692601"/>
                </a:cubicBezTo>
                <a:lnTo>
                  <a:pt x="2584508" y="681203"/>
                </a:lnTo>
                <a:cubicBezTo>
                  <a:pt x="2584508" y="680772"/>
                  <a:pt x="2584148" y="680430"/>
                  <a:pt x="2583734" y="680430"/>
                </a:cubicBezTo>
                <a:close/>
                <a:moveTo>
                  <a:pt x="2497129" y="680430"/>
                </a:moveTo>
                <a:cubicBezTo>
                  <a:pt x="2496697" y="680430"/>
                  <a:pt x="2496355" y="680790"/>
                  <a:pt x="2496355" y="681203"/>
                </a:cubicBezTo>
                <a:lnTo>
                  <a:pt x="2496355" y="756399"/>
                </a:lnTo>
                <a:cubicBezTo>
                  <a:pt x="2496355" y="756831"/>
                  <a:pt x="2496715" y="757172"/>
                  <a:pt x="2497129" y="757172"/>
                </a:cubicBezTo>
                <a:lnTo>
                  <a:pt x="2509422" y="757172"/>
                </a:lnTo>
                <a:cubicBezTo>
                  <a:pt x="2509853" y="757172"/>
                  <a:pt x="2510196" y="756813"/>
                  <a:pt x="2510196" y="756399"/>
                </a:cubicBezTo>
                <a:lnTo>
                  <a:pt x="2510196" y="681203"/>
                </a:lnTo>
                <a:cubicBezTo>
                  <a:pt x="2510196" y="680772"/>
                  <a:pt x="2509835" y="680430"/>
                  <a:pt x="2509422" y="680430"/>
                </a:cubicBezTo>
                <a:close/>
                <a:moveTo>
                  <a:pt x="2355019" y="680430"/>
                </a:moveTo>
                <a:cubicBezTo>
                  <a:pt x="2354587" y="680430"/>
                  <a:pt x="2354245" y="680790"/>
                  <a:pt x="2354245" y="681203"/>
                </a:cubicBezTo>
                <a:lnTo>
                  <a:pt x="2354227" y="681221"/>
                </a:lnTo>
                <a:lnTo>
                  <a:pt x="2354227" y="756417"/>
                </a:lnTo>
                <a:cubicBezTo>
                  <a:pt x="2354227" y="756849"/>
                  <a:pt x="2354587" y="757190"/>
                  <a:pt x="2355001" y="757190"/>
                </a:cubicBezTo>
                <a:lnTo>
                  <a:pt x="2367293" y="757190"/>
                </a:lnTo>
                <a:cubicBezTo>
                  <a:pt x="2367725" y="757190"/>
                  <a:pt x="2368067" y="756831"/>
                  <a:pt x="2368067" y="756417"/>
                </a:cubicBezTo>
                <a:lnTo>
                  <a:pt x="2368067" y="728787"/>
                </a:lnTo>
                <a:lnTo>
                  <a:pt x="2378830" y="728787"/>
                </a:lnTo>
                <a:lnTo>
                  <a:pt x="2399563" y="756867"/>
                </a:lnTo>
                <a:cubicBezTo>
                  <a:pt x="2399707" y="757064"/>
                  <a:pt x="2399924" y="757172"/>
                  <a:pt x="2400176" y="757172"/>
                </a:cubicBezTo>
                <a:lnTo>
                  <a:pt x="2415041" y="757172"/>
                </a:lnTo>
                <a:cubicBezTo>
                  <a:pt x="2415672" y="757172"/>
                  <a:pt x="2416031" y="756453"/>
                  <a:pt x="2415653" y="755950"/>
                </a:cubicBezTo>
                <a:lnTo>
                  <a:pt x="2394416" y="727906"/>
                </a:lnTo>
                <a:cubicBezTo>
                  <a:pt x="2406168" y="725264"/>
                  <a:pt x="2413187" y="716833"/>
                  <a:pt x="2413187" y="704663"/>
                </a:cubicBezTo>
                <a:cubicBezTo>
                  <a:pt x="2413187" y="689742"/>
                  <a:pt x="2402767" y="680430"/>
                  <a:pt x="2386191" y="680430"/>
                </a:cubicBezTo>
                <a:close/>
                <a:moveTo>
                  <a:pt x="2285439" y="680430"/>
                </a:moveTo>
                <a:lnTo>
                  <a:pt x="2285439" y="680448"/>
                </a:lnTo>
                <a:cubicBezTo>
                  <a:pt x="2285008" y="680448"/>
                  <a:pt x="2284666" y="680808"/>
                  <a:pt x="2284666" y="681221"/>
                </a:cubicBezTo>
                <a:lnTo>
                  <a:pt x="2284666" y="756417"/>
                </a:lnTo>
                <a:cubicBezTo>
                  <a:pt x="2284666" y="756849"/>
                  <a:pt x="2285026" y="757190"/>
                  <a:pt x="2285439" y="757190"/>
                </a:cubicBezTo>
                <a:lnTo>
                  <a:pt x="2337795" y="757190"/>
                </a:lnTo>
                <a:cubicBezTo>
                  <a:pt x="2338227" y="757190"/>
                  <a:pt x="2338569" y="756831"/>
                  <a:pt x="2338569" y="756417"/>
                </a:cubicBezTo>
                <a:lnTo>
                  <a:pt x="2338569" y="745128"/>
                </a:lnTo>
                <a:cubicBezTo>
                  <a:pt x="2338569" y="744697"/>
                  <a:pt x="2338209" y="744355"/>
                  <a:pt x="2337795" y="744355"/>
                </a:cubicBezTo>
                <a:lnTo>
                  <a:pt x="2298506" y="744355"/>
                </a:lnTo>
                <a:lnTo>
                  <a:pt x="2298506" y="723754"/>
                </a:lnTo>
                <a:lnTo>
                  <a:pt x="2332648" y="723754"/>
                </a:lnTo>
                <a:cubicBezTo>
                  <a:pt x="2333080" y="723754"/>
                  <a:pt x="2333421" y="723394"/>
                  <a:pt x="2333421" y="722981"/>
                </a:cubicBezTo>
                <a:lnTo>
                  <a:pt x="2333421" y="711799"/>
                </a:lnTo>
                <a:cubicBezTo>
                  <a:pt x="2333421" y="711368"/>
                  <a:pt x="2333062" y="711027"/>
                  <a:pt x="2332648" y="711027"/>
                </a:cubicBezTo>
                <a:lnTo>
                  <a:pt x="2298506" y="711027"/>
                </a:lnTo>
                <a:lnTo>
                  <a:pt x="2298506" y="693266"/>
                </a:lnTo>
                <a:lnTo>
                  <a:pt x="2337795" y="693266"/>
                </a:lnTo>
                <a:cubicBezTo>
                  <a:pt x="2338227" y="693266"/>
                  <a:pt x="2338569" y="692906"/>
                  <a:pt x="2338569" y="692493"/>
                </a:cubicBezTo>
                <a:lnTo>
                  <a:pt x="2338569" y="681203"/>
                </a:lnTo>
                <a:cubicBezTo>
                  <a:pt x="2338569" y="680772"/>
                  <a:pt x="2338209" y="680430"/>
                  <a:pt x="2337795" y="680430"/>
                </a:cubicBezTo>
                <a:close/>
                <a:moveTo>
                  <a:pt x="2201300" y="680430"/>
                </a:moveTo>
                <a:cubicBezTo>
                  <a:pt x="2200760" y="680430"/>
                  <a:pt x="2200382" y="680970"/>
                  <a:pt x="2200580" y="681473"/>
                </a:cubicBezTo>
                <a:lnTo>
                  <a:pt x="2229197" y="756669"/>
                </a:lnTo>
                <a:cubicBezTo>
                  <a:pt x="2229323" y="756957"/>
                  <a:pt x="2229593" y="757154"/>
                  <a:pt x="2229917" y="757154"/>
                </a:cubicBezTo>
                <a:lnTo>
                  <a:pt x="2244549" y="757154"/>
                </a:lnTo>
                <a:cubicBezTo>
                  <a:pt x="2244873" y="757154"/>
                  <a:pt x="2245161" y="756975"/>
                  <a:pt x="2245269" y="756669"/>
                </a:cubicBezTo>
                <a:lnTo>
                  <a:pt x="2273885" y="681473"/>
                </a:lnTo>
                <a:cubicBezTo>
                  <a:pt x="2274065" y="680970"/>
                  <a:pt x="2273705" y="680430"/>
                  <a:pt x="2273165" y="680430"/>
                </a:cubicBezTo>
                <a:lnTo>
                  <a:pt x="2260099" y="680430"/>
                </a:lnTo>
                <a:cubicBezTo>
                  <a:pt x="2259775" y="680430"/>
                  <a:pt x="2259487" y="680628"/>
                  <a:pt x="2259379" y="680934"/>
                </a:cubicBezTo>
                <a:lnTo>
                  <a:pt x="2237170" y="740724"/>
                </a:lnTo>
                <a:lnTo>
                  <a:pt x="2215069" y="680934"/>
                </a:lnTo>
                <a:cubicBezTo>
                  <a:pt x="2214960" y="680628"/>
                  <a:pt x="2214672" y="680430"/>
                  <a:pt x="2214349" y="680430"/>
                </a:cubicBezTo>
                <a:close/>
                <a:moveTo>
                  <a:pt x="2176679" y="680430"/>
                </a:moveTo>
                <a:cubicBezTo>
                  <a:pt x="2176247" y="680430"/>
                  <a:pt x="2175905" y="680790"/>
                  <a:pt x="2175905" y="681203"/>
                </a:cubicBezTo>
                <a:lnTo>
                  <a:pt x="2175905" y="756399"/>
                </a:lnTo>
                <a:cubicBezTo>
                  <a:pt x="2175905" y="756831"/>
                  <a:pt x="2176266" y="757172"/>
                  <a:pt x="2176679" y="757172"/>
                </a:cubicBezTo>
                <a:lnTo>
                  <a:pt x="2188972" y="757172"/>
                </a:lnTo>
                <a:cubicBezTo>
                  <a:pt x="2189404" y="757172"/>
                  <a:pt x="2189746" y="756813"/>
                  <a:pt x="2189746" y="756399"/>
                </a:cubicBezTo>
                <a:lnTo>
                  <a:pt x="2189746" y="681203"/>
                </a:lnTo>
                <a:cubicBezTo>
                  <a:pt x="2189746" y="680772"/>
                  <a:pt x="2189386" y="680430"/>
                  <a:pt x="2188972" y="680430"/>
                </a:cubicBezTo>
                <a:close/>
                <a:moveTo>
                  <a:pt x="2010218" y="680430"/>
                </a:moveTo>
                <a:cubicBezTo>
                  <a:pt x="2009786" y="680430"/>
                  <a:pt x="2009444" y="680790"/>
                  <a:pt x="2009444" y="681203"/>
                </a:cubicBezTo>
                <a:lnTo>
                  <a:pt x="2009444" y="726468"/>
                </a:lnTo>
                <a:cubicBezTo>
                  <a:pt x="2009444" y="747088"/>
                  <a:pt x="2021737" y="758485"/>
                  <a:pt x="2041606" y="758485"/>
                </a:cubicBezTo>
                <a:cubicBezTo>
                  <a:pt x="2061476" y="758485"/>
                  <a:pt x="2073768" y="747069"/>
                  <a:pt x="2073768" y="726468"/>
                </a:cubicBezTo>
                <a:lnTo>
                  <a:pt x="2073768" y="681203"/>
                </a:lnTo>
                <a:cubicBezTo>
                  <a:pt x="2073768" y="680772"/>
                  <a:pt x="2073408" y="680430"/>
                  <a:pt x="2072994" y="680430"/>
                </a:cubicBezTo>
                <a:lnTo>
                  <a:pt x="2060594" y="680430"/>
                </a:lnTo>
                <a:cubicBezTo>
                  <a:pt x="2060162" y="680430"/>
                  <a:pt x="2059820" y="680790"/>
                  <a:pt x="2059820" y="681203"/>
                </a:cubicBezTo>
                <a:lnTo>
                  <a:pt x="2059820" y="725048"/>
                </a:lnTo>
                <a:cubicBezTo>
                  <a:pt x="2059820" y="738854"/>
                  <a:pt x="2053125" y="745434"/>
                  <a:pt x="2041606" y="745434"/>
                </a:cubicBezTo>
                <a:cubicBezTo>
                  <a:pt x="2030088" y="745434"/>
                  <a:pt x="2023285" y="738854"/>
                  <a:pt x="2023285" y="725048"/>
                </a:cubicBezTo>
                <a:lnTo>
                  <a:pt x="2023285" y="681203"/>
                </a:lnTo>
                <a:cubicBezTo>
                  <a:pt x="2023285" y="680772"/>
                  <a:pt x="2022924" y="680430"/>
                  <a:pt x="2022511" y="680430"/>
                </a:cubicBezTo>
                <a:close/>
                <a:moveTo>
                  <a:pt x="2144427" y="680412"/>
                </a:moveTo>
                <a:cubicBezTo>
                  <a:pt x="2143996" y="680412"/>
                  <a:pt x="2143654" y="680772"/>
                  <a:pt x="2143654" y="681186"/>
                </a:cubicBezTo>
                <a:lnTo>
                  <a:pt x="2143654" y="734468"/>
                </a:lnTo>
                <a:lnTo>
                  <a:pt x="2105588" y="680754"/>
                </a:lnTo>
                <a:cubicBezTo>
                  <a:pt x="2105444" y="680556"/>
                  <a:pt x="2105210" y="680430"/>
                  <a:pt x="2104958" y="680430"/>
                </a:cubicBezTo>
                <a:lnTo>
                  <a:pt x="2091964" y="680430"/>
                </a:lnTo>
                <a:cubicBezTo>
                  <a:pt x="2091532" y="680430"/>
                  <a:pt x="2091190" y="680790"/>
                  <a:pt x="2091190" y="681203"/>
                </a:cubicBezTo>
                <a:lnTo>
                  <a:pt x="2091190" y="756399"/>
                </a:lnTo>
                <a:cubicBezTo>
                  <a:pt x="2091190" y="756831"/>
                  <a:pt x="2091550" y="757172"/>
                  <a:pt x="2091964" y="757172"/>
                </a:cubicBezTo>
                <a:lnTo>
                  <a:pt x="2104256" y="757172"/>
                </a:lnTo>
                <a:cubicBezTo>
                  <a:pt x="2104688" y="757172"/>
                  <a:pt x="2105030" y="756813"/>
                  <a:pt x="2105030" y="756399"/>
                </a:cubicBezTo>
                <a:lnTo>
                  <a:pt x="2105030" y="703009"/>
                </a:lnTo>
                <a:lnTo>
                  <a:pt x="2143095" y="756831"/>
                </a:lnTo>
                <a:cubicBezTo>
                  <a:pt x="2143240" y="757028"/>
                  <a:pt x="2143473" y="757154"/>
                  <a:pt x="2143725" y="757154"/>
                </a:cubicBezTo>
                <a:lnTo>
                  <a:pt x="2156720" y="757154"/>
                </a:lnTo>
                <a:cubicBezTo>
                  <a:pt x="2157152" y="757154"/>
                  <a:pt x="2157494" y="756795"/>
                  <a:pt x="2157494" y="756381"/>
                </a:cubicBezTo>
                <a:lnTo>
                  <a:pt x="2157494" y="681186"/>
                </a:lnTo>
                <a:cubicBezTo>
                  <a:pt x="2157494" y="680754"/>
                  <a:pt x="2157134" y="680412"/>
                  <a:pt x="2156720" y="680412"/>
                </a:cubicBezTo>
                <a:close/>
                <a:moveTo>
                  <a:pt x="2453898" y="679118"/>
                </a:moveTo>
                <a:cubicBezTo>
                  <a:pt x="2436783" y="679118"/>
                  <a:pt x="2425696" y="688754"/>
                  <a:pt x="2425696" y="702128"/>
                </a:cubicBezTo>
                <a:cubicBezTo>
                  <a:pt x="2425696" y="712321"/>
                  <a:pt x="2432391" y="719332"/>
                  <a:pt x="2444575" y="722298"/>
                </a:cubicBezTo>
                <a:lnTo>
                  <a:pt x="2458074" y="725480"/>
                </a:lnTo>
                <a:cubicBezTo>
                  <a:pt x="2466407" y="727457"/>
                  <a:pt x="2469592" y="730747"/>
                  <a:pt x="2469592" y="735457"/>
                </a:cubicBezTo>
                <a:cubicBezTo>
                  <a:pt x="2469592" y="741479"/>
                  <a:pt x="2464319" y="745865"/>
                  <a:pt x="2454996" y="745865"/>
                </a:cubicBezTo>
                <a:cubicBezTo>
                  <a:pt x="2447941" y="745865"/>
                  <a:pt x="2440472" y="743384"/>
                  <a:pt x="2432895" y="737883"/>
                </a:cubicBezTo>
                <a:cubicBezTo>
                  <a:pt x="2432553" y="737650"/>
                  <a:pt x="2432085" y="737704"/>
                  <a:pt x="2431833" y="738045"/>
                </a:cubicBezTo>
                <a:lnTo>
                  <a:pt x="2424708" y="747678"/>
                </a:lnTo>
                <a:lnTo>
                  <a:pt x="2424706" y="747663"/>
                </a:lnTo>
                <a:lnTo>
                  <a:pt x="2424706" y="747681"/>
                </a:lnTo>
                <a:lnTo>
                  <a:pt x="2424708" y="747678"/>
                </a:lnTo>
                <a:lnTo>
                  <a:pt x="2424850" y="748741"/>
                </a:lnTo>
                <a:cubicBezTo>
                  <a:pt x="2432895" y="755015"/>
                  <a:pt x="2443514" y="758466"/>
                  <a:pt x="2454547" y="758466"/>
                </a:cubicBezTo>
                <a:cubicBezTo>
                  <a:pt x="2472760" y="758466"/>
                  <a:pt x="2483631" y="748831"/>
                  <a:pt x="2483631" y="734468"/>
                </a:cubicBezTo>
                <a:cubicBezTo>
                  <a:pt x="2483631" y="723736"/>
                  <a:pt x="2477368" y="716941"/>
                  <a:pt x="2464859" y="713867"/>
                </a:cubicBezTo>
                <a:lnTo>
                  <a:pt x="2451361" y="710685"/>
                </a:lnTo>
                <a:cubicBezTo>
                  <a:pt x="2442596" y="708618"/>
                  <a:pt x="2439626" y="705652"/>
                  <a:pt x="2439626" y="701265"/>
                </a:cubicBezTo>
                <a:cubicBezTo>
                  <a:pt x="2439626" y="695783"/>
                  <a:pt x="2444575" y="691612"/>
                  <a:pt x="2453682" y="691612"/>
                </a:cubicBezTo>
                <a:cubicBezTo>
                  <a:pt x="2460269" y="691612"/>
                  <a:pt x="2466659" y="693877"/>
                  <a:pt x="2472436" y="699000"/>
                </a:cubicBezTo>
                <a:cubicBezTo>
                  <a:pt x="2472742" y="699270"/>
                  <a:pt x="2473210" y="699270"/>
                  <a:pt x="2473498" y="698964"/>
                </a:cubicBezTo>
                <a:lnTo>
                  <a:pt x="2481471" y="690425"/>
                </a:lnTo>
                <a:cubicBezTo>
                  <a:pt x="2481759" y="690120"/>
                  <a:pt x="2481741" y="689616"/>
                  <a:pt x="2481435" y="689329"/>
                </a:cubicBezTo>
                <a:cubicBezTo>
                  <a:pt x="2474236" y="682659"/>
                  <a:pt x="2464265" y="679118"/>
                  <a:pt x="2453898" y="679118"/>
                </a:cubicBezTo>
                <a:close/>
                <a:moveTo>
                  <a:pt x="1894168" y="679118"/>
                </a:moveTo>
                <a:cubicBezTo>
                  <a:pt x="1893741" y="679118"/>
                  <a:pt x="1893394" y="679464"/>
                  <a:pt x="1893394" y="679891"/>
                </a:cubicBezTo>
                <a:lnTo>
                  <a:pt x="1893394" y="1016178"/>
                </a:lnTo>
                <a:cubicBezTo>
                  <a:pt x="1893394" y="1016605"/>
                  <a:pt x="1893741" y="1016951"/>
                  <a:pt x="1894168" y="1016951"/>
                </a:cubicBezTo>
                <a:lnTo>
                  <a:pt x="1902825" y="1016951"/>
                </a:lnTo>
                <a:cubicBezTo>
                  <a:pt x="1903253" y="1016951"/>
                  <a:pt x="1903599" y="1016605"/>
                  <a:pt x="1903599" y="1016178"/>
                </a:cubicBezTo>
                <a:lnTo>
                  <a:pt x="1903599" y="679891"/>
                </a:lnTo>
                <a:cubicBezTo>
                  <a:pt x="1903599" y="679464"/>
                  <a:pt x="1903253" y="679118"/>
                  <a:pt x="1902825" y="679118"/>
                </a:cubicBez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F7FC78-DDAB-4243-9CCE-C903B920144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917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D9F3360-0027-4857-9662-D3E75156051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DE188515-991E-1E96-BBEA-B1081967BEC3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8738046-82EE-4563-3C5D-9F8377C47ACA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1C4AFE-6F80-C561-251A-FC5E7165034B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9920C01-2CDB-20F3-B636-FF067418E720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9990060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29E6737-1C28-472F-9E2A-5FCFBD3FC7B6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11" name="Graphic 10">
            <a:extLst>
              <a:ext uri="{FF2B5EF4-FFF2-40B4-BE49-F238E27FC236}">
                <a16:creationId xmlns:a16="http://schemas.microsoft.com/office/drawing/2014/main" id="{3B76C253-628F-9553-A266-8DAA5077A6D2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95BCF7D-B453-828F-9892-9AC16F22C592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8AA942-14AE-2ADC-8D2C-9EEDD7F38A96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277AE3-CC3C-423E-3373-35824337120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4040916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316B8EE-66A0-4D2A-AF45-1EE4BCF5CEB4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09557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80AFBC7-764D-4682-96CF-0C8AF7946CF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47029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F8D715B-DD2B-44D4-9ACB-211E977DB2A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764559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2BE8ABE-FDB1-4B95-A815-1C25EF26DC0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728922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Thank you!</a:t>
            </a:r>
            <a:endParaRPr lang="en-B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CE0209-A8C7-478F-AE71-C0DE1A68769A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grpSp>
        <p:nvGrpSpPr>
          <p:cNvPr id="3" name="Graphic 10">
            <a:extLst>
              <a:ext uri="{FF2B5EF4-FFF2-40B4-BE49-F238E27FC236}">
                <a16:creationId xmlns:a16="http://schemas.microsoft.com/office/drawing/2014/main" id="{44A32813-423B-8134-322B-5A2B5FDB1B21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546B831-1E36-13F1-8868-74DD4DB04824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96986BD-C4EC-0405-339A-FFF18706B355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E5414C-4FAC-4204-FE6E-42D8391EA72F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59698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777EEE4-3753-4D64-AE46-551F2790F8A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007828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35EE27-552D-4277-A769-DD08257557A6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301D1E9F-E6B2-B5D1-1827-D053386286BB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E27AF2D-C6F7-243D-3C18-20E3BBEF16C4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DCE53A-0262-D4D7-49A0-85D6C7AB042C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B6E514-5C22-7BC4-24A0-2203868D65DF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5156961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5DFB45B-92CF-4D6C-86E5-D181C6809EAA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E8CF470B-72E0-D9D6-B1CB-241A3CD4D9B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F8A1D8-D002-25D6-4C8C-666353B043AC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88F446-A2BD-0AED-5CF2-D74AB8FBF9D1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4D202D3-BBE0-80BF-E93E-F7FF3DCCF8D5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3100430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257D039-91A4-4753-B9F5-8238926249CB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A7393BF6-5FD7-26E9-3157-41097A4D53B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54E33E5-A432-AA95-B687-BB3B41344A97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EEA396-DCED-EAA4-6D63-E576E463432A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C7C38C9-8E3A-6350-A065-E8B91828B207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843219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E2F46D-8983-466C-AC7D-7A1ABE9F655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B788746E-BC0B-0FC7-9721-89C8559A6EC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675FDB64-3D0D-C816-CD72-B26E69E15BB9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C72694B-37FA-E963-DE94-AEBB46ED4951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2588CF9-1E9E-BF1B-4BAF-99411DDC6E6D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6201699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92000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Picture Placeholder 22">
            <a:extLst>
              <a:ext uri="{FF2B5EF4-FFF2-40B4-BE49-F238E27FC236}">
                <a16:creationId xmlns:a16="http://schemas.microsoft.com/office/drawing/2014/main" id="{82C58521-27CC-2140-D1FA-C88E80CAB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430429 w 12192000"/>
              <a:gd name="connsiteY0" fmla="*/ 938933 h 6858000"/>
              <a:gd name="connsiteX1" fmla="*/ 2430429 w 12192000"/>
              <a:gd name="connsiteY1" fmla="*/ 938951 h 6858000"/>
              <a:gd name="connsiteX2" fmla="*/ 2429656 w 12192000"/>
              <a:gd name="connsiteY2" fmla="*/ 939724 h 6858000"/>
              <a:gd name="connsiteX3" fmla="*/ 2429656 w 12192000"/>
              <a:gd name="connsiteY3" fmla="*/ 1014920 h 6858000"/>
              <a:gd name="connsiteX4" fmla="*/ 2430429 w 12192000"/>
              <a:gd name="connsiteY4" fmla="*/ 1015693 h 6858000"/>
              <a:gd name="connsiteX5" fmla="*/ 2482785 w 12192000"/>
              <a:gd name="connsiteY5" fmla="*/ 1015693 h 6858000"/>
              <a:gd name="connsiteX6" fmla="*/ 2483559 w 12192000"/>
              <a:gd name="connsiteY6" fmla="*/ 1014920 h 6858000"/>
              <a:gd name="connsiteX7" fmla="*/ 2483559 w 12192000"/>
              <a:gd name="connsiteY7" fmla="*/ 1003631 h 6858000"/>
              <a:gd name="connsiteX8" fmla="*/ 2482785 w 12192000"/>
              <a:gd name="connsiteY8" fmla="*/ 1002858 h 6858000"/>
              <a:gd name="connsiteX9" fmla="*/ 2443496 w 12192000"/>
              <a:gd name="connsiteY9" fmla="*/ 1002858 h 6858000"/>
              <a:gd name="connsiteX10" fmla="*/ 2443496 w 12192000"/>
              <a:gd name="connsiteY10" fmla="*/ 982257 h 6858000"/>
              <a:gd name="connsiteX11" fmla="*/ 2477638 w 12192000"/>
              <a:gd name="connsiteY11" fmla="*/ 982257 h 6858000"/>
              <a:gd name="connsiteX12" fmla="*/ 2478411 w 12192000"/>
              <a:gd name="connsiteY12" fmla="*/ 981484 h 6858000"/>
              <a:gd name="connsiteX13" fmla="*/ 2478411 w 12192000"/>
              <a:gd name="connsiteY13" fmla="*/ 970302 h 6858000"/>
              <a:gd name="connsiteX14" fmla="*/ 2477638 w 12192000"/>
              <a:gd name="connsiteY14" fmla="*/ 969529 h 6858000"/>
              <a:gd name="connsiteX15" fmla="*/ 2443496 w 12192000"/>
              <a:gd name="connsiteY15" fmla="*/ 969529 h 6858000"/>
              <a:gd name="connsiteX16" fmla="*/ 2443496 w 12192000"/>
              <a:gd name="connsiteY16" fmla="*/ 951768 h 6858000"/>
              <a:gd name="connsiteX17" fmla="*/ 2482785 w 12192000"/>
              <a:gd name="connsiteY17" fmla="*/ 951768 h 6858000"/>
              <a:gd name="connsiteX18" fmla="*/ 2483559 w 12192000"/>
              <a:gd name="connsiteY18" fmla="*/ 950995 h 6858000"/>
              <a:gd name="connsiteX19" fmla="*/ 2483559 w 12192000"/>
              <a:gd name="connsiteY19" fmla="*/ 939706 h 6858000"/>
              <a:gd name="connsiteX20" fmla="*/ 2482785 w 12192000"/>
              <a:gd name="connsiteY20" fmla="*/ 938933 h 6858000"/>
              <a:gd name="connsiteX21" fmla="*/ 2193489 w 12192000"/>
              <a:gd name="connsiteY21" fmla="*/ 938933 h 6858000"/>
              <a:gd name="connsiteX22" fmla="*/ 2193489 w 12192000"/>
              <a:gd name="connsiteY22" fmla="*/ 938951 h 6858000"/>
              <a:gd name="connsiteX23" fmla="*/ 2192715 w 12192000"/>
              <a:gd name="connsiteY23" fmla="*/ 939724 h 6858000"/>
              <a:gd name="connsiteX24" fmla="*/ 2192715 w 12192000"/>
              <a:gd name="connsiteY24" fmla="*/ 1014920 h 6858000"/>
              <a:gd name="connsiteX25" fmla="*/ 2193489 w 12192000"/>
              <a:gd name="connsiteY25" fmla="*/ 1015693 h 6858000"/>
              <a:gd name="connsiteX26" fmla="*/ 2245845 w 12192000"/>
              <a:gd name="connsiteY26" fmla="*/ 1015693 h 6858000"/>
              <a:gd name="connsiteX27" fmla="*/ 2246619 w 12192000"/>
              <a:gd name="connsiteY27" fmla="*/ 1014920 h 6858000"/>
              <a:gd name="connsiteX28" fmla="*/ 2246619 w 12192000"/>
              <a:gd name="connsiteY28" fmla="*/ 1003631 h 6858000"/>
              <a:gd name="connsiteX29" fmla="*/ 2245845 w 12192000"/>
              <a:gd name="connsiteY29" fmla="*/ 1002858 h 6858000"/>
              <a:gd name="connsiteX30" fmla="*/ 2206555 w 12192000"/>
              <a:gd name="connsiteY30" fmla="*/ 1002858 h 6858000"/>
              <a:gd name="connsiteX31" fmla="*/ 2206555 w 12192000"/>
              <a:gd name="connsiteY31" fmla="*/ 982257 h 6858000"/>
              <a:gd name="connsiteX32" fmla="*/ 2240697 w 12192000"/>
              <a:gd name="connsiteY32" fmla="*/ 982257 h 6858000"/>
              <a:gd name="connsiteX33" fmla="*/ 2241471 w 12192000"/>
              <a:gd name="connsiteY33" fmla="*/ 981484 h 6858000"/>
              <a:gd name="connsiteX34" fmla="*/ 2241471 w 12192000"/>
              <a:gd name="connsiteY34" fmla="*/ 970302 h 6858000"/>
              <a:gd name="connsiteX35" fmla="*/ 2240697 w 12192000"/>
              <a:gd name="connsiteY35" fmla="*/ 969529 h 6858000"/>
              <a:gd name="connsiteX36" fmla="*/ 2206555 w 12192000"/>
              <a:gd name="connsiteY36" fmla="*/ 969529 h 6858000"/>
              <a:gd name="connsiteX37" fmla="*/ 2206555 w 12192000"/>
              <a:gd name="connsiteY37" fmla="*/ 951768 h 6858000"/>
              <a:gd name="connsiteX38" fmla="*/ 2245845 w 12192000"/>
              <a:gd name="connsiteY38" fmla="*/ 951768 h 6858000"/>
              <a:gd name="connsiteX39" fmla="*/ 2246619 w 12192000"/>
              <a:gd name="connsiteY39" fmla="*/ 950995 h 6858000"/>
              <a:gd name="connsiteX40" fmla="*/ 2246619 w 12192000"/>
              <a:gd name="connsiteY40" fmla="*/ 939706 h 6858000"/>
              <a:gd name="connsiteX41" fmla="*/ 2245845 w 12192000"/>
              <a:gd name="connsiteY41" fmla="*/ 938933 h 6858000"/>
              <a:gd name="connsiteX42" fmla="*/ 2161219 w 12192000"/>
              <a:gd name="connsiteY42" fmla="*/ 938933 h 6858000"/>
              <a:gd name="connsiteX43" fmla="*/ 2160445 w 12192000"/>
              <a:gd name="connsiteY43" fmla="*/ 939706 h 6858000"/>
              <a:gd name="connsiteX44" fmla="*/ 2160445 w 12192000"/>
              <a:gd name="connsiteY44" fmla="*/ 1014902 h 6858000"/>
              <a:gd name="connsiteX45" fmla="*/ 2161219 w 12192000"/>
              <a:gd name="connsiteY45" fmla="*/ 1015675 h 6858000"/>
              <a:gd name="connsiteX46" fmla="*/ 2173512 w 12192000"/>
              <a:gd name="connsiteY46" fmla="*/ 1015675 h 6858000"/>
              <a:gd name="connsiteX47" fmla="*/ 2174285 w 12192000"/>
              <a:gd name="connsiteY47" fmla="*/ 1014902 h 6858000"/>
              <a:gd name="connsiteX48" fmla="*/ 2174285 w 12192000"/>
              <a:gd name="connsiteY48" fmla="*/ 939706 h 6858000"/>
              <a:gd name="connsiteX49" fmla="*/ 2173512 w 12192000"/>
              <a:gd name="connsiteY49" fmla="*/ 938933 h 6858000"/>
              <a:gd name="connsiteX50" fmla="*/ 2315532 w 12192000"/>
              <a:gd name="connsiteY50" fmla="*/ 938915 h 6858000"/>
              <a:gd name="connsiteX51" fmla="*/ 2314758 w 12192000"/>
              <a:gd name="connsiteY51" fmla="*/ 939688 h 6858000"/>
              <a:gd name="connsiteX52" fmla="*/ 2314758 w 12192000"/>
              <a:gd name="connsiteY52" fmla="*/ 992971 h 6858000"/>
              <a:gd name="connsiteX53" fmla="*/ 2276693 w 12192000"/>
              <a:gd name="connsiteY53" fmla="*/ 939257 h 6858000"/>
              <a:gd name="connsiteX54" fmla="*/ 2276063 w 12192000"/>
              <a:gd name="connsiteY54" fmla="*/ 938933 h 6858000"/>
              <a:gd name="connsiteX55" fmla="*/ 2263069 w 12192000"/>
              <a:gd name="connsiteY55" fmla="*/ 938933 h 6858000"/>
              <a:gd name="connsiteX56" fmla="*/ 2262295 w 12192000"/>
              <a:gd name="connsiteY56" fmla="*/ 939706 h 6858000"/>
              <a:gd name="connsiteX57" fmla="*/ 2262295 w 12192000"/>
              <a:gd name="connsiteY57" fmla="*/ 1014902 h 6858000"/>
              <a:gd name="connsiteX58" fmla="*/ 2263069 w 12192000"/>
              <a:gd name="connsiteY58" fmla="*/ 1015675 h 6858000"/>
              <a:gd name="connsiteX59" fmla="*/ 2275361 w 12192000"/>
              <a:gd name="connsiteY59" fmla="*/ 1015675 h 6858000"/>
              <a:gd name="connsiteX60" fmla="*/ 2276135 w 12192000"/>
              <a:gd name="connsiteY60" fmla="*/ 1014902 h 6858000"/>
              <a:gd name="connsiteX61" fmla="*/ 2276135 w 12192000"/>
              <a:gd name="connsiteY61" fmla="*/ 961512 h 6858000"/>
              <a:gd name="connsiteX62" fmla="*/ 2314200 w 12192000"/>
              <a:gd name="connsiteY62" fmla="*/ 1015334 h 6858000"/>
              <a:gd name="connsiteX63" fmla="*/ 2314830 w 12192000"/>
              <a:gd name="connsiteY63" fmla="*/ 1015657 h 6858000"/>
              <a:gd name="connsiteX64" fmla="*/ 2327824 w 12192000"/>
              <a:gd name="connsiteY64" fmla="*/ 1015657 h 6858000"/>
              <a:gd name="connsiteX65" fmla="*/ 2328598 w 12192000"/>
              <a:gd name="connsiteY65" fmla="*/ 1014884 h 6858000"/>
              <a:gd name="connsiteX66" fmla="*/ 2328598 w 12192000"/>
              <a:gd name="connsiteY66" fmla="*/ 939688 h 6858000"/>
              <a:gd name="connsiteX67" fmla="*/ 2327824 w 12192000"/>
              <a:gd name="connsiteY67" fmla="*/ 938915 h 6858000"/>
              <a:gd name="connsiteX68" fmla="*/ 2523604 w 12192000"/>
              <a:gd name="connsiteY68" fmla="*/ 937621 h 6858000"/>
              <a:gd name="connsiteX69" fmla="*/ 2495401 w 12192000"/>
              <a:gd name="connsiteY69" fmla="*/ 960631 h 6858000"/>
              <a:gd name="connsiteX70" fmla="*/ 2514281 w 12192000"/>
              <a:gd name="connsiteY70" fmla="*/ 980800 h 6858000"/>
              <a:gd name="connsiteX71" fmla="*/ 2527779 w 12192000"/>
              <a:gd name="connsiteY71" fmla="*/ 983982 h 6858000"/>
              <a:gd name="connsiteX72" fmla="*/ 2539298 w 12192000"/>
              <a:gd name="connsiteY72" fmla="*/ 993959 h 6858000"/>
              <a:gd name="connsiteX73" fmla="*/ 2524702 w 12192000"/>
              <a:gd name="connsiteY73" fmla="*/ 1004368 h 6858000"/>
              <a:gd name="connsiteX74" fmla="*/ 2502600 w 12192000"/>
              <a:gd name="connsiteY74" fmla="*/ 996386 h 6858000"/>
              <a:gd name="connsiteX75" fmla="*/ 2501539 w 12192000"/>
              <a:gd name="connsiteY75" fmla="*/ 996548 h 6858000"/>
              <a:gd name="connsiteX76" fmla="*/ 2494413 w 12192000"/>
              <a:gd name="connsiteY76" fmla="*/ 1006181 h 6858000"/>
              <a:gd name="connsiteX77" fmla="*/ 2494411 w 12192000"/>
              <a:gd name="connsiteY77" fmla="*/ 1006165 h 6858000"/>
              <a:gd name="connsiteX78" fmla="*/ 2494411 w 12192000"/>
              <a:gd name="connsiteY78" fmla="*/ 1006183 h 6858000"/>
              <a:gd name="connsiteX79" fmla="*/ 2494413 w 12192000"/>
              <a:gd name="connsiteY79" fmla="*/ 1006181 h 6858000"/>
              <a:gd name="connsiteX80" fmla="*/ 2494556 w 12192000"/>
              <a:gd name="connsiteY80" fmla="*/ 1007244 h 6858000"/>
              <a:gd name="connsiteX81" fmla="*/ 2524252 w 12192000"/>
              <a:gd name="connsiteY81" fmla="*/ 1016970 h 6858000"/>
              <a:gd name="connsiteX82" fmla="*/ 2553336 w 12192000"/>
              <a:gd name="connsiteY82" fmla="*/ 992971 h 6858000"/>
              <a:gd name="connsiteX83" fmla="*/ 2534564 w 12192000"/>
              <a:gd name="connsiteY83" fmla="*/ 972370 h 6858000"/>
              <a:gd name="connsiteX84" fmla="*/ 2521066 w 12192000"/>
              <a:gd name="connsiteY84" fmla="*/ 969188 h 6858000"/>
              <a:gd name="connsiteX85" fmla="*/ 2509331 w 12192000"/>
              <a:gd name="connsiteY85" fmla="*/ 959768 h 6858000"/>
              <a:gd name="connsiteX86" fmla="*/ 2523388 w 12192000"/>
              <a:gd name="connsiteY86" fmla="*/ 950115 h 6858000"/>
              <a:gd name="connsiteX87" fmla="*/ 2542141 w 12192000"/>
              <a:gd name="connsiteY87" fmla="*/ 957503 h 6858000"/>
              <a:gd name="connsiteX88" fmla="*/ 2543203 w 12192000"/>
              <a:gd name="connsiteY88" fmla="*/ 957467 h 6858000"/>
              <a:gd name="connsiteX89" fmla="*/ 2551176 w 12192000"/>
              <a:gd name="connsiteY89" fmla="*/ 948928 h 6858000"/>
              <a:gd name="connsiteX90" fmla="*/ 2551141 w 12192000"/>
              <a:gd name="connsiteY90" fmla="*/ 947832 h 6858000"/>
              <a:gd name="connsiteX91" fmla="*/ 2523604 w 12192000"/>
              <a:gd name="connsiteY91" fmla="*/ 937621 h 6858000"/>
              <a:gd name="connsiteX92" fmla="*/ 2382574 w 12192000"/>
              <a:gd name="connsiteY92" fmla="*/ 937621 h 6858000"/>
              <a:gd name="connsiteX93" fmla="*/ 2342852 w 12192000"/>
              <a:gd name="connsiteY93" fmla="*/ 977403 h 6858000"/>
              <a:gd name="connsiteX94" fmla="*/ 2342834 w 12192000"/>
              <a:gd name="connsiteY94" fmla="*/ 977421 h 6858000"/>
              <a:gd name="connsiteX95" fmla="*/ 2382447 w 12192000"/>
              <a:gd name="connsiteY95" fmla="*/ 1016987 h 6858000"/>
              <a:gd name="connsiteX96" fmla="*/ 2416517 w 12192000"/>
              <a:gd name="connsiteY96" fmla="*/ 998364 h 6858000"/>
              <a:gd name="connsiteX97" fmla="*/ 2416247 w 12192000"/>
              <a:gd name="connsiteY97" fmla="*/ 997303 h 6858000"/>
              <a:gd name="connsiteX98" fmla="*/ 2405629 w 12192000"/>
              <a:gd name="connsiteY98" fmla="*/ 991065 h 6858000"/>
              <a:gd name="connsiteX99" fmla="*/ 2404585 w 12192000"/>
              <a:gd name="connsiteY99" fmla="*/ 991353 h 6858000"/>
              <a:gd name="connsiteX100" fmla="*/ 2382574 w 12192000"/>
              <a:gd name="connsiteY100" fmla="*/ 1003936 h 6858000"/>
              <a:gd name="connsiteX101" fmla="*/ 2357233 w 12192000"/>
              <a:gd name="connsiteY101" fmla="*/ 977295 h 6858000"/>
              <a:gd name="connsiteX102" fmla="*/ 2382574 w 12192000"/>
              <a:gd name="connsiteY102" fmla="*/ 950654 h 6858000"/>
              <a:gd name="connsiteX103" fmla="*/ 2404477 w 12192000"/>
              <a:gd name="connsiteY103" fmla="*/ 963237 h 6858000"/>
              <a:gd name="connsiteX104" fmla="*/ 2405521 w 12192000"/>
              <a:gd name="connsiteY104" fmla="*/ 963525 h 6858000"/>
              <a:gd name="connsiteX105" fmla="*/ 2416157 w 12192000"/>
              <a:gd name="connsiteY105" fmla="*/ 957197 h 6858000"/>
              <a:gd name="connsiteX106" fmla="*/ 2416427 w 12192000"/>
              <a:gd name="connsiteY106" fmla="*/ 956137 h 6858000"/>
              <a:gd name="connsiteX107" fmla="*/ 2382574 w 12192000"/>
              <a:gd name="connsiteY107" fmla="*/ 937621 h 6858000"/>
              <a:gd name="connsiteX108" fmla="*/ 2113363 w 12192000"/>
              <a:gd name="connsiteY108" fmla="*/ 937621 h 6858000"/>
              <a:gd name="connsiteX109" fmla="*/ 2073642 w 12192000"/>
              <a:gd name="connsiteY109" fmla="*/ 977403 h 6858000"/>
              <a:gd name="connsiteX110" fmla="*/ 2073624 w 12192000"/>
              <a:gd name="connsiteY110" fmla="*/ 977421 h 6858000"/>
              <a:gd name="connsiteX111" fmla="*/ 2113237 w 12192000"/>
              <a:gd name="connsiteY111" fmla="*/ 1016987 h 6858000"/>
              <a:gd name="connsiteX112" fmla="*/ 2147307 w 12192000"/>
              <a:gd name="connsiteY112" fmla="*/ 998364 h 6858000"/>
              <a:gd name="connsiteX113" fmla="*/ 2147037 w 12192000"/>
              <a:gd name="connsiteY113" fmla="*/ 997303 h 6858000"/>
              <a:gd name="connsiteX114" fmla="*/ 2136418 w 12192000"/>
              <a:gd name="connsiteY114" fmla="*/ 991065 h 6858000"/>
              <a:gd name="connsiteX115" fmla="*/ 2135374 w 12192000"/>
              <a:gd name="connsiteY115" fmla="*/ 991353 h 6858000"/>
              <a:gd name="connsiteX116" fmla="*/ 2113363 w 12192000"/>
              <a:gd name="connsiteY116" fmla="*/ 1003936 h 6858000"/>
              <a:gd name="connsiteX117" fmla="*/ 2088005 w 12192000"/>
              <a:gd name="connsiteY117" fmla="*/ 977295 h 6858000"/>
              <a:gd name="connsiteX118" fmla="*/ 2113363 w 12192000"/>
              <a:gd name="connsiteY118" fmla="*/ 950654 h 6858000"/>
              <a:gd name="connsiteX119" fmla="*/ 2135266 w 12192000"/>
              <a:gd name="connsiteY119" fmla="*/ 963237 h 6858000"/>
              <a:gd name="connsiteX120" fmla="*/ 2136310 w 12192000"/>
              <a:gd name="connsiteY120" fmla="*/ 963525 h 6858000"/>
              <a:gd name="connsiteX121" fmla="*/ 2146947 w 12192000"/>
              <a:gd name="connsiteY121" fmla="*/ 957197 h 6858000"/>
              <a:gd name="connsiteX122" fmla="*/ 2147217 w 12192000"/>
              <a:gd name="connsiteY122" fmla="*/ 956137 h 6858000"/>
              <a:gd name="connsiteX123" fmla="*/ 2113363 w 12192000"/>
              <a:gd name="connsiteY123" fmla="*/ 937621 h 6858000"/>
              <a:gd name="connsiteX124" fmla="*/ 2034137 w 12192000"/>
              <a:gd name="connsiteY124" fmla="*/ 937621 h 6858000"/>
              <a:gd name="connsiteX125" fmla="*/ 2005935 w 12192000"/>
              <a:gd name="connsiteY125" fmla="*/ 960631 h 6858000"/>
              <a:gd name="connsiteX126" fmla="*/ 2024814 w 12192000"/>
              <a:gd name="connsiteY126" fmla="*/ 980800 h 6858000"/>
              <a:gd name="connsiteX127" fmla="*/ 2038312 w 12192000"/>
              <a:gd name="connsiteY127" fmla="*/ 983982 h 6858000"/>
              <a:gd name="connsiteX128" fmla="*/ 2049831 w 12192000"/>
              <a:gd name="connsiteY128" fmla="*/ 993959 h 6858000"/>
              <a:gd name="connsiteX129" fmla="*/ 2035235 w 12192000"/>
              <a:gd name="connsiteY129" fmla="*/ 1004368 h 6858000"/>
              <a:gd name="connsiteX130" fmla="*/ 2013134 w 12192000"/>
              <a:gd name="connsiteY130" fmla="*/ 996386 h 6858000"/>
              <a:gd name="connsiteX131" fmla="*/ 2012072 w 12192000"/>
              <a:gd name="connsiteY131" fmla="*/ 996548 h 6858000"/>
              <a:gd name="connsiteX132" fmla="*/ 2004947 w 12192000"/>
              <a:gd name="connsiteY132" fmla="*/ 1006181 h 6858000"/>
              <a:gd name="connsiteX133" fmla="*/ 2004945 w 12192000"/>
              <a:gd name="connsiteY133" fmla="*/ 1006165 h 6858000"/>
              <a:gd name="connsiteX134" fmla="*/ 2004945 w 12192000"/>
              <a:gd name="connsiteY134" fmla="*/ 1006183 h 6858000"/>
              <a:gd name="connsiteX135" fmla="*/ 2004947 w 12192000"/>
              <a:gd name="connsiteY135" fmla="*/ 1006181 h 6858000"/>
              <a:gd name="connsiteX136" fmla="*/ 2005089 w 12192000"/>
              <a:gd name="connsiteY136" fmla="*/ 1007244 h 6858000"/>
              <a:gd name="connsiteX137" fmla="*/ 2034785 w 12192000"/>
              <a:gd name="connsiteY137" fmla="*/ 1016970 h 6858000"/>
              <a:gd name="connsiteX138" fmla="*/ 2063869 w 12192000"/>
              <a:gd name="connsiteY138" fmla="*/ 992971 h 6858000"/>
              <a:gd name="connsiteX139" fmla="*/ 2045098 w 12192000"/>
              <a:gd name="connsiteY139" fmla="*/ 972370 h 6858000"/>
              <a:gd name="connsiteX140" fmla="*/ 2031599 w 12192000"/>
              <a:gd name="connsiteY140" fmla="*/ 969188 h 6858000"/>
              <a:gd name="connsiteX141" fmla="*/ 2019865 w 12192000"/>
              <a:gd name="connsiteY141" fmla="*/ 959768 h 6858000"/>
              <a:gd name="connsiteX142" fmla="*/ 2033921 w 12192000"/>
              <a:gd name="connsiteY142" fmla="*/ 950115 h 6858000"/>
              <a:gd name="connsiteX143" fmla="*/ 2052675 w 12192000"/>
              <a:gd name="connsiteY143" fmla="*/ 957503 h 6858000"/>
              <a:gd name="connsiteX144" fmla="*/ 2053737 w 12192000"/>
              <a:gd name="connsiteY144" fmla="*/ 957467 h 6858000"/>
              <a:gd name="connsiteX145" fmla="*/ 2061710 w 12192000"/>
              <a:gd name="connsiteY145" fmla="*/ 948928 h 6858000"/>
              <a:gd name="connsiteX146" fmla="*/ 2061674 w 12192000"/>
              <a:gd name="connsiteY146" fmla="*/ 947832 h 6858000"/>
              <a:gd name="connsiteX147" fmla="*/ 2034137 w 12192000"/>
              <a:gd name="connsiteY147" fmla="*/ 937621 h 6858000"/>
              <a:gd name="connsiteX148" fmla="*/ 910979 w 12192000"/>
              <a:gd name="connsiteY148" fmla="*/ 919656 h 6858000"/>
              <a:gd name="connsiteX149" fmla="*/ 1068878 w 12192000"/>
              <a:gd name="connsiteY149" fmla="*/ 1021359 h 6858000"/>
              <a:gd name="connsiteX150" fmla="*/ 1226778 w 12192000"/>
              <a:gd name="connsiteY150" fmla="*/ 919656 h 6858000"/>
              <a:gd name="connsiteX151" fmla="*/ 2224409 w 12192000"/>
              <a:gd name="connsiteY151" fmla="*/ 825465 h 6858000"/>
              <a:gd name="connsiteX152" fmla="*/ 2236378 w 12192000"/>
              <a:gd name="connsiteY152" fmla="*/ 856708 h 6858000"/>
              <a:gd name="connsiteX153" fmla="*/ 2236360 w 12192000"/>
              <a:gd name="connsiteY153" fmla="*/ 856708 h 6858000"/>
              <a:gd name="connsiteX154" fmla="*/ 2212441 w 12192000"/>
              <a:gd name="connsiteY154" fmla="*/ 856708 h 6858000"/>
              <a:gd name="connsiteX155" fmla="*/ 2358727 w 12192000"/>
              <a:gd name="connsiteY155" fmla="*/ 822643 h 6858000"/>
              <a:gd name="connsiteX156" fmla="*/ 2374420 w 12192000"/>
              <a:gd name="connsiteY156" fmla="*/ 822643 h 6858000"/>
              <a:gd name="connsiteX157" fmla="*/ 2388909 w 12192000"/>
              <a:gd name="connsiteY157" fmla="*/ 834148 h 6858000"/>
              <a:gd name="connsiteX158" fmla="*/ 2374420 w 12192000"/>
              <a:gd name="connsiteY158" fmla="*/ 845761 h 6858000"/>
              <a:gd name="connsiteX159" fmla="*/ 2374420 w 12192000"/>
              <a:gd name="connsiteY159" fmla="*/ 845779 h 6858000"/>
              <a:gd name="connsiteX160" fmla="*/ 2358727 w 12192000"/>
              <a:gd name="connsiteY160" fmla="*/ 845779 h 6858000"/>
              <a:gd name="connsiteX161" fmla="*/ 2286628 w 12192000"/>
              <a:gd name="connsiteY161" fmla="*/ 822643 h 6858000"/>
              <a:gd name="connsiteX162" fmla="*/ 2302322 w 12192000"/>
              <a:gd name="connsiteY162" fmla="*/ 822643 h 6858000"/>
              <a:gd name="connsiteX163" fmla="*/ 2316810 w 12192000"/>
              <a:gd name="connsiteY163" fmla="*/ 834148 h 6858000"/>
              <a:gd name="connsiteX164" fmla="*/ 2302322 w 12192000"/>
              <a:gd name="connsiteY164" fmla="*/ 845761 h 6858000"/>
              <a:gd name="connsiteX165" fmla="*/ 2302322 w 12192000"/>
              <a:gd name="connsiteY165" fmla="*/ 845779 h 6858000"/>
              <a:gd name="connsiteX166" fmla="*/ 2286628 w 12192000"/>
              <a:gd name="connsiteY166" fmla="*/ 845779 h 6858000"/>
              <a:gd name="connsiteX167" fmla="*/ 2596422 w 12192000"/>
              <a:gd name="connsiteY167" fmla="*/ 822625 h 6858000"/>
              <a:gd name="connsiteX168" fmla="*/ 2606735 w 12192000"/>
              <a:gd name="connsiteY168" fmla="*/ 822625 h 6858000"/>
              <a:gd name="connsiteX169" fmla="*/ 2632634 w 12192000"/>
              <a:gd name="connsiteY169" fmla="*/ 848062 h 6858000"/>
              <a:gd name="connsiteX170" fmla="*/ 2606735 w 12192000"/>
              <a:gd name="connsiteY170" fmla="*/ 873499 h 6858000"/>
              <a:gd name="connsiteX171" fmla="*/ 2606735 w 12192000"/>
              <a:gd name="connsiteY171" fmla="*/ 873481 h 6858000"/>
              <a:gd name="connsiteX172" fmla="*/ 2596422 w 12192000"/>
              <a:gd name="connsiteY172" fmla="*/ 873481 h 6858000"/>
              <a:gd name="connsiteX173" fmla="*/ 2044990 w 12192000"/>
              <a:gd name="connsiteY173" fmla="*/ 821402 h 6858000"/>
              <a:gd name="connsiteX174" fmla="*/ 2070223 w 12192000"/>
              <a:gd name="connsiteY174" fmla="*/ 848044 h 6858000"/>
              <a:gd name="connsiteX175" fmla="*/ 2044990 w 12192000"/>
              <a:gd name="connsiteY175" fmla="*/ 874685 h 6858000"/>
              <a:gd name="connsiteX176" fmla="*/ 2019631 w 12192000"/>
              <a:gd name="connsiteY176" fmla="*/ 848044 h 6858000"/>
              <a:gd name="connsiteX177" fmla="*/ 2044990 w 12192000"/>
              <a:gd name="connsiteY177" fmla="*/ 821402 h 6858000"/>
              <a:gd name="connsiteX178" fmla="*/ 2583374 w 12192000"/>
              <a:gd name="connsiteY178" fmla="*/ 809700 h 6858000"/>
              <a:gd name="connsiteX179" fmla="*/ 2582600 w 12192000"/>
              <a:gd name="connsiteY179" fmla="*/ 810473 h 6858000"/>
              <a:gd name="connsiteX180" fmla="*/ 2582600 w 12192000"/>
              <a:gd name="connsiteY180" fmla="*/ 885651 h 6858000"/>
              <a:gd name="connsiteX181" fmla="*/ 2583374 w 12192000"/>
              <a:gd name="connsiteY181" fmla="*/ 886424 h 6858000"/>
              <a:gd name="connsiteX182" fmla="*/ 2607419 w 12192000"/>
              <a:gd name="connsiteY182" fmla="*/ 886424 h 6858000"/>
              <a:gd name="connsiteX183" fmla="*/ 2646924 w 12192000"/>
              <a:gd name="connsiteY183" fmla="*/ 848062 h 6858000"/>
              <a:gd name="connsiteX184" fmla="*/ 2607419 w 12192000"/>
              <a:gd name="connsiteY184" fmla="*/ 809700 h 6858000"/>
              <a:gd name="connsiteX185" fmla="*/ 2513795 w 12192000"/>
              <a:gd name="connsiteY185" fmla="*/ 809700 h 6858000"/>
              <a:gd name="connsiteX186" fmla="*/ 2513795 w 12192000"/>
              <a:gd name="connsiteY186" fmla="*/ 809718 h 6858000"/>
              <a:gd name="connsiteX187" fmla="*/ 2513021 w 12192000"/>
              <a:gd name="connsiteY187" fmla="*/ 810491 h 6858000"/>
              <a:gd name="connsiteX188" fmla="*/ 2513021 w 12192000"/>
              <a:gd name="connsiteY188" fmla="*/ 885686 h 6858000"/>
              <a:gd name="connsiteX189" fmla="*/ 2513795 w 12192000"/>
              <a:gd name="connsiteY189" fmla="*/ 886460 h 6858000"/>
              <a:gd name="connsiteX190" fmla="*/ 2566150 w 12192000"/>
              <a:gd name="connsiteY190" fmla="*/ 886460 h 6858000"/>
              <a:gd name="connsiteX191" fmla="*/ 2566924 w 12192000"/>
              <a:gd name="connsiteY191" fmla="*/ 885686 h 6858000"/>
              <a:gd name="connsiteX192" fmla="*/ 2566924 w 12192000"/>
              <a:gd name="connsiteY192" fmla="*/ 874397 h 6858000"/>
              <a:gd name="connsiteX193" fmla="*/ 2566150 w 12192000"/>
              <a:gd name="connsiteY193" fmla="*/ 873624 h 6858000"/>
              <a:gd name="connsiteX194" fmla="*/ 2526861 w 12192000"/>
              <a:gd name="connsiteY194" fmla="*/ 873624 h 6858000"/>
              <a:gd name="connsiteX195" fmla="*/ 2526861 w 12192000"/>
              <a:gd name="connsiteY195" fmla="*/ 853023 h 6858000"/>
              <a:gd name="connsiteX196" fmla="*/ 2561003 w 12192000"/>
              <a:gd name="connsiteY196" fmla="*/ 853023 h 6858000"/>
              <a:gd name="connsiteX197" fmla="*/ 2561777 w 12192000"/>
              <a:gd name="connsiteY197" fmla="*/ 852250 h 6858000"/>
              <a:gd name="connsiteX198" fmla="*/ 2561777 w 12192000"/>
              <a:gd name="connsiteY198" fmla="*/ 841069 h 6858000"/>
              <a:gd name="connsiteX199" fmla="*/ 2561003 w 12192000"/>
              <a:gd name="connsiteY199" fmla="*/ 840296 h 6858000"/>
              <a:gd name="connsiteX200" fmla="*/ 2526861 w 12192000"/>
              <a:gd name="connsiteY200" fmla="*/ 840296 h 6858000"/>
              <a:gd name="connsiteX201" fmla="*/ 2526861 w 12192000"/>
              <a:gd name="connsiteY201" fmla="*/ 822535 h 6858000"/>
              <a:gd name="connsiteX202" fmla="*/ 2566150 w 12192000"/>
              <a:gd name="connsiteY202" fmla="*/ 822535 h 6858000"/>
              <a:gd name="connsiteX203" fmla="*/ 2566924 w 12192000"/>
              <a:gd name="connsiteY203" fmla="*/ 821762 h 6858000"/>
              <a:gd name="connsiteX204" fmla="*/ 2566924 w 12192000"/>
              <a:gd name="connsiteY204" fmla="*/ 810473 h 6858000"/>
              <a:gd name="connsiteX205" fmla="*/ 2566150 w 12192000"/>
              <a:gd name="connsiteY205" fmla="*/ 809700 h 6858000"/>
              <a:gd name="connsiteX206" fmla="*/ 2481525 w 12192000"/>
              <a:gd name="connsiteY206" fmla="*/ 809700 h 6858000"/>
              <a:gd name="connsiteX207" fmla="*/ 2480751 w 12192000"/>
              <a:gd name="connsiteY207" fmla="*/ 810473 h 6858000"/>
              <a:gd name="connsiteX208" fmla="*/ 2480751 w 12192000"/>
              <a:gd name="connsiteY208" fmla="*/ 885669 h 6858000"/>
              <a:gd name="connsiteX209" fmla="*/ 2481525 w 12192000"/>
              <a:gd name="connsiteY209" fmla="*/ 886442 h 6858000"/>
              <a:gd name="connsiteX210" fmla="*/ 2493817 w 12192000"/>
              <a:gd name="connsiteY210" fmla="*/ 886442 h 6858000"/>
              <a:gd name="connsiteX211" fmla="*/ 2494591 w 12192000"/>
              <a:gd name="connsiteY211" fmla="*/ 885669 h 6858000"/>
              <a:gd name="connsiteX212" fmla="*/ 2494591 w 12192000"/>
              <a:gd name="connsiteY212" fmla="*/ 810473 h 6858000"/>
              <a:gd name="connsiteX213" fmla="*/ 2493817 w 12192000"/>
              <a:gd name="connsiteY213" fmla="*/ 809700 h 6858000"/>
              <a:gd name="connsiteX214" fmla="*/ 2417759 w 12192000"/>
              <a:gd name="connsiteY214" fmla="*/ 809700 h 6858000"/>
              <a:gd name="connsiteX215" fmla="*/ 2416985 w 12192000"/>
              <a:gd name="connsiteY215" fmla="*/ 810473 h 6858000"/>
              <a:gd name="connsiteX216" fmla="*/ 2416985 w 12192000"/>
              <a:gd name="connsiteY216" fmla="*/ 886442 h 6858000"/>
              <a:gd name="connsiteX217" fmla="*/ 2466929 w 12192000"/>
              <a:gd name="connsiteY217" fmla="*/ 886442 h 6858000"/>
              <a:gd name="connsiteX218" fmla="*/ 2467703 w 12192000"/>
              <a:gd name="connsiteY218" fmla="*/ 885669 h 6858000"/>
              <a:gd name="connsiteX219" fmla="*/ 2467703 w 12192000"/>
              <a:gd name="connsiteY219" fmla="*/ 874271 h 6858000"/>
              <a:gd name="connsiteX220" fmla="*/ 2466929 w 12192000"/>
              <a:gd name="connsiteY220" fmla="*/ 873499 h 6858000"/>
              <a:gd name="connsiteX221" fmla="*/ 2430826 w 12192000"/>
              <a:gd name="connsiteY221" fmla="*/ 873499 h 6858000"/>
              <a:gd name="connsiteX222" fmla="*/ 2430826 w 12192000"/>
              <a:gd name="connsiteY222" fmla="*/ 810473 h 6858000"/>
              <a:gd name="connsiteX223" fmla="*/ 2430051 w 12192000"/>
              <a:gd name="connsiteY223" fmla="*/ 809700 h 6858000"/>
              <a:gd name="connsiteX224" fmla="*/ 2345678 w 12192000"/>
              <a:gd name="connsiteY224" fmla="*/ 809682 h 6858000"/>
              <a:gd name="connsiteX225" fmla="*/ 2344904 w 12192000"/>
              <a:gd name="connsiteY225" fmla="*/ 810455 h 6858000"/>
              <a:gd name="connsiteX226" fmla="*/ 2344904 w 12192000"/>
              <a:gd name="connsiteY226" fmla="*/ 885651 h 6858000"/>
              <a:gd name="connsiteX227" fmla="*/ 2345678 w 12192000"/>
              <a:gd name="connsiteY227" fmla="*/ 886424 h 6858000"/>
              <a:gd name="connsiteX228" fmla="*/ 2357970 w 12192000"/>
              <a:gd name="connsiteY228" fmla="*/ 886424 h 6858000"/>
              <a:gd name="connsiteX229" fmla="*/ 2358744 w 12192000"/>
              <a:gd name="connsiteY229" fmla="*/ 885651 h 6858000"/>
              <a:gd name="connsiteX230" fmla="*/ 2358744 w 12192000"/>
              <a:gd name="connsiteY230" fmla="*/ 858686 h 6858000"/>
              <a:gd name="connsiteX231" fmla="*/ 2375536 w 12192000"/>
              <a:gd name="connsiteY231" fmla="*/ 858686 h 6858000"/>
              <a:gd name="connsiteX232" fmla="*/ 2403073 w 12192000"/>
              <a:gd name="connsiteY232" fmla="*/ 834130 h 6858000"/>
              <a:gd name="connsiteX233" fmla="*/ 2375536 w 12192000"/>
              <a:gd name="connsiteY233" fmla="*/ 809682 h 6858000"/>
              <a:gd name="connsiteX234" fmla="*/ 2273579 w 12192000"/>
              <a:gd name="connsiteY234" fmla="*/ 809682 h 6858000"/>
              <a:gd name="connsiteX235" fmla="*/ 2272805 w 12192000"/>
              <a:gd name="connsiteY235" fmla="*/ 810455 h 6858000"/>
              <a:gd name="connsiteX236" fmla="*/ 2272805 w 12192000"/>
              <a:gd name="connsiteY236" fmla="*/ 885651 h 6858000"/>
              <a:gd name="connsiteX237" fmla="*/ 2273579 w 12192000"/>
              <a:gd name="connsiteY237" fmla="*/ 886424 h 6858000"/>
              <a:gd name="connsiteX238" fmla="*/ 2285871 w 12192000"/>
              <a:gd name="connsiteY238" fmla="*/ 886424 h 6858000"/>
              <a:gd name="connsiteX239" fmla="*/ 2286646 w 12192000"/>
              <a:gd name="connsiteY239" fmla="*/ 885651 h 6858000"/>
              <a:gd name="connsiteX240" fmla="*/ 2286646 w 12192000"/>
              <a:gd name="connsiteY240" fmla="*/ 858686 h 6858000"/>
              <a:gd name="connsiteX241" fmla="*/ 2303437 w 12192000"/>
              <a:gd name="connsiteY241" fmla="*/ 858686 h 6858000"/>
              <a:gd name="connsiteX242" fmla="*/ 2330974 w 12192000"/>
              <a:gd name="connsiteY242" fmla="*/ 834130 h 6858000"/>
              <a:gd name="connsiteX243" fmla="*/ 2303437 w 12192000"/>
              <a:gd name="connsiteY243" fmla="*/ 809682 h 6858000"/>
              <a:gd name="connsiteX244" fmla="*/ 2217012 w 12192000"/>
              <a:gd name="connsiteY244" fmla="*/ 809682 h 6858000"/>
              <a:gd name="connsiteX245" fmla="*/ 2216292 w 12192000"/>
              <a:gd name="connsiteY245" fmla="*/ 810167 h 6858000"/>
              <a:gd name="connsiteX246" fmla="*/ 2186938 w 12192000"/>
              <a:gd name="connsiteY246" fmla="*/ 885363 h 6858000"/>
              <a:gd name="connsiteX247" fmla="*/ 2187658 w 12192000"/>
              <a:gd name="connsiteY247" fmla="*/ 886406 h 6858000"/>
              <a:gd name="connsiteX248" fmla="*/ 2200598 w 12192000"/>
              <a:gd name="connsiteY248" fmla="*/ 886406 h 6858000"/>
              <a:gd name="connsiteX249" fmla="*/ 2201318 w 12192000"/>
              <a:gd name="connsiteY249" fmla="*/ 885920 h 6858000"/>
              <a:gd name="connsiteX250" fmla="*/ 2207941 w 12192000"/>
              <a:gd name="connsiteY250" fmla="*/ 868663 h 6858000"/>
              <a:gd name="connsiteX251" fmla="*/ 2240859 w 12192000"/>
              <a:gd name="connsiteY251" fmla="*/ 868663 h 6858000"/>
              <a:gd name="connsiteX252" fmla="*/ 2247482 w 12192000"/>
              <a:gd name="connsiteY252" fmla="*/ 885920 h 6858000"/>
              <a:gd name="connsiteX253" fmla="*/ 2248202 w 12192000"/>
              <a:gd name="connsiteY253" fmla="*/ 886406 h 6858000"/>
              <a:gd name="connsiteX254" fmla="*/ 2261269 w 12192000"/>
              <a:gd name="connsiteY254" fmla="*/ 886406 h 6858000"/>
              <a:gd name="connsiteX255" fmla="*/ 2261989 w 12192000"/>
              <a:gd name="connsiteY255" fmla="*/ 885363 h 6858000"/>
              <a:gd name="connsiteX256" fmla="*/ 2232616 w 12192000"/>
              <a:gd name="connsiteY256" fmla="*/ 810167 h 6858000"/>
              <a:gd name="connsiteX257" fmla="*/ 2231896 w 12192000"/>
              <a:gd name="connsiteY257" fmla="*/ 809682 h 6858000"/>
              <a:gd name="connsiteX258" fmla="*/ 2217030 w 12192000"/>
              <a:gd name="connsiteY258" fmla="*/ 809682 h 6858000"/>
              <a:gd name="connsiteX259" fmla="*/ 2099523 w 12192000"/>
              <a:gd name="connsiteY259" fmla="*/ 809682 h 6858000"/>
              <a:gd name="connsiteX260" fmla="*/ 2099523 w 12192000"/>
              <a:gd name="connsiteY260" fmla="*/ 809700 h 6858000"/>
              <a:gd name="connsiteX261" fmla="*/ 2098749 w 12192000"/>
              <a:gd name="connsiteY261" fmla="*/ 810473 h 6858000"/>
              <a:gd name="connsiteX262" fmla="*/ 2098749 w 12192000"/>
              <a:gd name="connsiteY262" fmla="*/ 885669 h 6858000"/>
              <a:gd name="connsiteX263" fmla="*/ 2099523 w 12192000"/>
              <a:gd name="connsiteY263" fmla="*/ 886442 h 6858000"/>
              <a:gd name="connsiteX264" fmla="*/ 2111816 w 12192000"/>
              <a:gd name="connsiteY264" fmla="*/ 886442 h 6858000"/>
              <a:gd name="connsiteX265" fmla="*/ 2112589 w 12192000"/>
              <a:gd name="connsiteY265" fmla="*/ 885669 h 6858000"/>
              <a:gd name="connsiteX266" fmla="*/ 2112589 w 12192000"/>
              <a:gd name="connsiteY266" fmla="*/ 855522 h 6858000"/>
              <a:gd name="connsiteX267" fmla="*/ 2148585 w 12192000"/>
              <a:gd name="connsiteY267" fmla="*/ 855522 h 6858000"/>
              <a:gd name="connsiteX268" fmla="*/ 2149359 w 12192000"/>
              <a:gd name="connsiteY268" fmla="*/ 854749 h 6858000"/>
              <a:gd name="connsiteX269" fmla="*/ 2149359 w 12192000"/>
              <a:gd name="connsiteY269" fmla="*/ 843460 h 6858000"/>
              <a:gd name="connsiteX270" fmla="*/ 2148585 w 12192000"/>
              <a:gd name="connsiteY270" fmla="*/ 842687 h 6858000"/>
              <a:gd name="connsiteX271" fmla="*/ 2112589 w 12192000"/>
              <a:gd name="connsiteY271" fmla="*/ 842687 h 6858000"/>
              <a:gd name="connsiteX272" fmla="*/ 2112589 w 12192000"/>
              <a:gd name="connsiteY272" fmla="*/ 822517 h 6858000"/>
              <a:gd name="connsiteX273" fmla="*/ 2151878 w 12192000"/>
              <a:gd name="connsiteY273" fmla="*/ 822517 h 6858000"/>
              <a:gd name="connsiteX274" fmla="*/ 2152652 w 12192000"/>
              <a:gd name="connsiteY274" fmla="*/ 821744 h 6858000"/>
              <a:gd name="connsiteX275" fmla="*/ 2152652 w 12192000"/>
              <a:gd name="connsiteY275" fmla="*/ 810455 h 6858000"/>
              <a:gd name="connsiteX276" fmla="*/ 2151878 w 12192000"/>
              <a:gd name="connsiteY276" fmla="*/ 809682 h 6858000"/>
              <a:gd name="connsiteX277" fmla="*/ 2044990 w 12192000"/>
              <a:gd name="connsiteY277" fmla="*/ 808369 h 6858000"/>
              <a:gd name="connsiteX278" fmla="*/ 2005377 w 12192000"/>
              <a:gd name="connsiteY278" fmla="*/ 848044 h 6858000"/>
              <a:gd name="connsiteX279" fmla="*/ 2044990 w 12192000"/>
              <a:gd name="connsiteY279" fmla="*/ 887718 h 6858000"/>
              <a:gd name="connsiteX280" fmla="*/ 2084495 w 12192000"/>
              <a:gd name="connsiteY280" fmla="*/ 848044 h 6858000"/>
              <a:gd name="connsiteX281" fmla="*/ 2044990 w 12192000"/>
              <a:gd name="connsiteY281" fmla="*/ 808369 h 6858000"/>
              <a:gd name="connsiteX282" fmla="*/ 1334123 w 12192000"/>
              <a:gd name="connsiteY282" fmla="*/ 742743 h 6858000"/>
              <a:gd name="connsiteX283" fmla="*/ 1419360 w 12192000"/>
              <a:gd name="connsiteY283" fmla="*/ 742743 h 6858000"/>
              <a:gd name="connsiteX284" fmla="*/ 1469558 w 12192000"/>
              <a:gd name="connsiteY284" fmla="*/ 792941 h 6858000"/>
              <a:gd name="connsiteX285" fmla="*/ 1419360 w 12192000"/>
              <a:gd name="connsiteY285" fmla="*/ 843138 h 6858000"/>
              <a:gd name="connsiteX286" fmla="*/ 1334123 w 12192000"/>
              <a:gd name="connsiteY286" fmla="*/ 843138 h 6858000"/>
              <a:gd name="connsiteX287" fmla="*/ 2368067 w 12192000"/>
              <a:gd name="connsiteY287" fmla="*/ 693373 h 6858000"/>
              <a:gd name="connsiteX288" fmla="*/ 2384859 w 12192000"/>
              <a:gd name="connsiteY288" fmla="*/ 693373 h 6858000"/>
              <a:gd name="connsiteX289" fmla="*/ 2398915 w 12192000"/>
              <a:gd name="connsiteY289" fmla="*/ 704663 h 6858000"/>
              <a:gd name="connsiteX290" fmla="*/ 2384859 w 12192000"/>
              <a:gd name="connsiteY290" fmla="*/ 715952 h 6858000"/>
              <a:gd name="connsiteX291" fmla="*/ 2368067 w 12192000"/>
              <a:gd name="connsiteY291" fmla="*/ 715952 h 6858000"/>
              <a:gd name="connsiteX292" fmla="*/ 2592103 w 12192000"/>
              <a:gd name="connsiteY292" fmla="*/ 680430 h 6858000"/>
              <a:gd name="connsiteX293" fmla="*/ 2591455 w 12192000"/>
              <a:gd name="connsiteY293" fmla="*/ 681599 h 6858000"/>
              <a:gd name="connsiteX294" fmla="*/ 2619064 w 12192000"/>
              <a:gd name="connsiteY294" fmla="*/ 727026 h 6858000"/>
              <a:gd name="connsiteX295" fmla="*/ 2619010 w 12192000"/>
              <a:gd name="connsiteY295" fmla="*/ 727044 h 6858000"/>
              <a:gd name="connsiteX296" fmla="*/ 2619010 w 12192000"/>
              <a:gd name="connsiteY296" fmla="*/ 756417 h 6858000"/>
              <a:gd name="connsiteX297" fmla="*/ 2619784 w 12192000"/>
              <a:gd name="connsiteY297" fmla="*/ 757190 h 6858000"/>
              <a:gd name="connsiteX298" fmla="*/ 2632184 w 12192000"/>
              <a:gd name="connsiteY298" fmla="*/ 757190 h 6858000"/>
              <a:gd name="connsiteX299" fmla="*/ 2632958 w 12192000"/>
              <a:gd name="connsiteY299" fmla="*/ 756417 h 6858000"/>
              <a:gd name="connsiteX300" fmla="*/ 2632958 w 12192000"/>
              <a:gd name="connsiteY300" fmla="*/ 727044 h 6858000"/>
              <a:gd name="connsiteX301" fmla="*/ 2660566 w 12192000"/>
              <a:gd name="connsiteY301" fmla="*/ 681617 h 6858000"/>
              <a:gd name="connsiteX302" fmla="*/ 2659919 w 12192000"/>
              <a:gd name="connsiteY302" fmla="*/ 680448 h 6858000"/>
              <a:gd name="connsiteX303" fmla="*/ 2646132 w 12192000"/>
              <a:gd name="connsiteY303" fmla="*/ 680448 h 6858000"/>
              <a:gd name="connsiteX304" fmla="*/ 2645484 w 12192000"/>
              <a:gd name="connsiteY304" fmla="*/ 680826 h 6858000"/>
              <a:gd name="connsiteX305" fmla="*/ 2626065 w 12192000"/>
              <a:gd name="connsiteY305" fmla="*/ 713220 h 6858000"/>
              <a:gd name="connsiteX306" fmla="*/ 2606537 w 12192000"/>
              <a:gd name="connsiteY306" fmla="*/ 680808 h 6858000"/>
              <a:gd name="connsiteX307" fmla="*/ 2605889 w 12192000"/>
              <a:gd name="connsiteY307" fmla="*/ 680430 h 6858000"/>
              <a:gd name="connsiteX308" fmla="*/ 2522596 w 12192000"/>
              <a:gd name="connsiteY308" fmla="*/ 680430 h 6858000"/>
              <a:gd name="connsiteX309" fmla="*/ 2521822 w 12192000"/>
              <a:gd name="connsiteY309" fmla="*/ 681203 h 6858000"/>
              <a:gd name="connsiteX310" fmla="*/ 2521822 w 12192000"/>
              <a:gd name="connsiteY310" fmla="*/ 692601 h 6858000"/>
              <a:gd name="connsiteX311" fmla="*/ 2522596 w 12192000"/>
              <a:gd name="connsiteY311" fmla="*/ 693373 h 6858000"/>
              <a:gd name="connsiteX312" fmla="*/ 2546191 w 12192000"/>
              <a:gd name="connsiteY312" fmla="*/ 693373 h 6858000"/>
              <a:gd name="connsiteX313" fmla="*/ 2546191 w 12192000"/>
              <a:gd name="connsiteY313" fmla="*/ 756399 h 6858000"/>
              <a:gd name="connsiteX314" fmla="*/ 2546965 w 12192000"/>
              <a:gd name="connsiteY314" fmla="*/ 757172 h 6858000"/>
              <a:gd name="connsiteX315" fmla="*/ 2559365 w 12192000"/>
              <a:gd name="connsiteY315" fmla="*/ 757172 h 6858000"/>
              <a:gd name="connsiteX316" fmla="*/ 2560139 w 12192000"/>
              <a:gd name="connsiteY316" fmla="*/ 756399 h 6858000"/>
              <a:gd name="connsiteX317" fmla="*/ 2560139 w 12192000"/>
              <a:gd name="connsiteY317" fmla="*/ 693373 h 6858000"/>
              <a:gd name="connsiteX318" fmla="*/ 2583734 w 12192000"/>
              <a:gd name="connsiteY318" fmla="*/ 693373 h 6858000"/>
              <a:gd name="connsiteX319" fmla="*/ 2584508 w 12192000"/>
              <a:gd name="connsiteY319" fmla="*/ 692601 h 6858000"/>
              <a:gd name="connsiteX320" fmla="*/ 2584508 w 12192000"/>
              <a:gd name="connsiteY320" fmla="*/ 681203 h 6858000"/>
              <a:gd name="connsiteX321" fmla="*/ 2583734 w 12192000"/>
              <a:gd name="connsiteY321" fmla="*/ 680430 h 6858000"/>
              <a:gd name="connsiteX322" fmla="*/ 2497129 w 12192000"/>
              <a:gd name="connsiteY322" fmla="*/ 680430 h 6858000"/>
              <a:gd name="connsiteX323" fmla="*/ 2496355 w 12192000"/>
              <a:gd name="connsiteY323" fmla="*/ 681203 h 6858000"/>
              <a:gd name="connsiteX324" fmla="*/ 2496355 w 12192000"/>
              <a:gd name="connsiteY324" fmla="*/ 756399 h 6858000"/>
              <a:gd name="connsiteX325" fmla="*/ 2497129 w 12192000"/>
              <a:gd name="connsiteY325" fmla="*/ 757172 h 6858000"/>
              <a:gd name="connsiteX326" fmla="*/ 2509422 w 12192000"/>
              <a:gd name="connsiteY326" fmla="*/ 757172 h 6858000"/>
              <a:gd name="connsiteX327" fmla="*/ 2510196 w 12192000"/>
              <a:gd name="connsiteY327" fmla="*/ 756399 h 6858000"/>
              <a:gd name="connsiteX328" fmla="*/ 2510196 w 12192000"/>
              <a:gd name="connsiteY328" fmla="*/ 681203 h 6858000"/>
              <a:gd name="connsiteX329" fmla="*/ 2509422 w 12192000"/>
              <a:gd name="connsiteY329" fmla="*/ 680430 h 6858000"/>
              <a:gd name="connsiteX330" fmla="*/ 2355019 w 12192000"/>
              <a:gd name="connsiteY330" fmla="*/ 680430 h 6858000"/>
              <a:gd name="connsiteX331" fmla="*/ 2354245 w 12192000"/>
              <a:gd name="connsiteY331" fmla="*/ 681203 h 6858000"/>
              <a:gd name="connsiteX332" fmla="*/ 2354227 w 12192000"/>
              <a:gd name="connsiteY332" fmla="*/ 681221 h 6858000"/>
              <a:gd name="connsiteX333" fmla="*/ 2354227 w 12192000"/>
              <a:gd name="connsiteY333" fmla="*/ 756417 h 6858000"/>
              <a:gd name="connsiteX334" fmla="*/ 2355001 w 12192000"/>
              <a:gd name="connsiteY334" fmla="*/ 757190 h 6858000"/>
              <a:gd name="connsiteX335" fmla="*/ 2367293 w 12192000"/>
              <a:gd name="connsiteY335" fmla="*/ 757190 h 6858000"/>
              <a:gd name="connsiteX336" fmla="*/ 2368067 w 12192000"/>
              <a:gd name="connsiteY336" fmla="*/ 756417 h 6858000"/>
              <a:gd name="connsiteX337" fmla="*/ 2368067 w 12192000"/>
              <a:gd name="connsiteY337" fmla="*/ 728787 h 6858000"/>
              <a:gd name="connsiteX338" fmla="*/ 2378830 w 12192000"/>
              <a:gd name="connsiteY338" fmla="*/ 728787 h 6858000"/>
              <a:gd name="connsiteX339" fmla="*/ 2399563 w 12192000"/>
              <a:gd name="connsiteY339" fmla="*/ 756867 h 6858000"/>
              <a:gd name="connsiteX340" fmla="*/ 2400176 w 12192000"/>
              <a:gd name="connsiteY340" fmla="*/ 757172 h 6858000"/>
              <a:gd name="connsiteX341" fmla="*/ 2415041 w 12192000"/>
              <a:gd name="connsiteY341" fmla="*/ 757172 h 6858000"/>
              <a:gd name="connsiteX342" fmla="*/ 2415653 w 12192000"/>
              <a:gd name="connsiteY342" fmla="*/ 755950 h 6858000"/>
              <a:gd name="connsiteX343" fmla="*/ 2394416 w 12192000"/>
              <a:gd name="connsiteY343" fmla="*/ 727906 h 6858000"/>
              <a:gd name="connsiteX344" fmla="*/ 2413187 w 12192000"/>
              <a:gd name="connsiteY344" fmla="*/ 704663 h 6858000"/>
              <a:gd name="connsiteX345" fmla="*/ 2386191 w 12192000"/>
              <a:gd name="connsiteY345" fmla="*/ 680430 h 6858000"/>
              <a:gd name="connsiteX346" fmla="*/ 2285439 w 12192000"/>
              <a:gd name="connsiteY346" fmla="*/ 680430 h 6858000"/>
              <a:gd name="connsiteX347" fmla="*/ 2285439 w 12192000"/>
              <a:gd name="connsiteY347" fmla="*/ 680448 h 6858000"/>
              <a:gd name="connsiteX348" fmla="*/ 2284666 w 12192000"/>
              <a:gd name="connsiteY348" fmla="*/ 681221 h 6858000"/>
              <a:gd name="connsiteX349" fmla="*/ 2284666 w 12192000"/>
              <a:gd name="connsiteY349" fmla="*/ 756417 h 6858000"/>
              <a:gd name="connsiteX350" fmla="*/ 2285439 w 12192000"/>
              <a:gd name="connsiteY350" fmla="*/ 757190 h 6858000"/>
              <a:gd name="connsiteX351" fmla="*/ 2337795 w 12192000"/>
              <a:gd name="connsiteY351" fmla="*/ 757190 h 6858000"/>
              <a:gd name="connsiteX352" fmla="*/ 2338569 w 12192000"/>
              <a:gd name="connsiteY352" fmla="*/ 756417 h 6858000"/>
              <a:gd name="connsiteX353" fmla="*/ 2338569 w 12192000"/>
              <a:gd name="connsiteY353" fmla="*/ 745128 h 6858000"/>
              <a:gd name="connsiteX354" fmla="*/ 2337795 w 12192000"/>
              <a:gd name="connsiteY354" fmla="*/ 744355 h 6858000"/>
              <a:gd name="connsiteX355" fmla="*/ 2298506 w 12192000"/>
              <a:gd name="connsiteY355" fmla="*/ 744355 h 6858000"/>
              <a:gd name="connsiteX356" fmla="*/ 2298506 w 12192000"/>
              <a:gd name="connsiteY356" fmla="*/ 723754 h 6858000"/>
              <a:gd name="connsiteX357" fmla="*/ 2332648 w 12192000"/>
              <a:gd name="connsiteY357" fmla="*/ 723754 h 6858000"/>
              <a:gd name="connsiteX358" fmla="*/ 2333421 w 12192000"/>
              <a:gd name="connsiteY358" fmla="*/ 722981 h 6858000"/>
              <a:gd name="connsiteX359" fmla="*/ 2333421 w 12192000"/>
              <a:gd name="connsiteY359" fmla="*/ 711799 h 6858000"/>
              <a:gd name="connsiteX360" fmla="*/ 2332648 w 12192000"/>
              <a:gd name="connsiteY360" fmla="*/ 711027 h 6858000"/>
              <a:gd name="connsiteX361" fmla="*/ 2298506 w 12192000"/>
              <a:gd name="connsiteY361" fmla="*/ 711027 h 6858000"/>
              <a:gd name="connsiteX362" fmla="*/ 2298506 w 12192000"/>
              <a:gd name="connsiteY362" fmla="*/ 693266 h 6858000"/>
              <a:gd name="connsiteX363" fmla="*/ 2337795 w 12192000"/>
              <a:gd name="connsiteY363" fmla="*/ 693266 h 6858000"/>
              <a:gd name="connsiteX364" fmla="*/ 2338569 w 12192000"/>
              <a:gd name="connsiteY364" fmla="*/ 692493 h 6858000"/>
              <a:gd name="connsiteX365" fmla="*/ 2338569 w 12192000"/>
              <a:gd name="connsiteY365" fmla="*/ 681203 h 6858000"/>
              <a:gd name="connsiteX366" fmla="*/ 2337795 w 12192000"/>
              <a:gd name="connsiteY366" fmla="*/ 680430 h 6858000"/>
              <a:gd name="connsiteX367" fmla="*/ 2201300 w 12192000"/>
              <a:gd name="connsiteY367" fmla="*/ 680430 h 6858000"/>
              <a:gd name="connsiteX368" fmla="*/ 2200580 w 12192000"/>
              <a:gd name="connsiteY368" fmla="*/ 681473 h 6858000"/>
              <a:gd name="connsiteX369" fmla="*/ 2229197 w 12192000"/>
              <a:gd name="connsiteY369" fmla="*/ 756669 h 6858000"/>
              <a:gd name="connsiteX370" fmla="*/ 2229917 w 12192000"/>
              <a:gd name="connsiteY370" fmla="*/ 757154 h 6858000"/>
              <a:gd name="connsiteX371" fmla="*/ 2244549 w 12192000"/>
              <a:gd name="connsiteY371" fmla="*/ 757154 h 6858000"/>
              <a:gd name="connsiteX372" fmla="*/ 2245269 w 12192000"/>
              <a:gd name="connsiteY372" fmla="*/ 756669 h 6858000"/>
              <a:gd name="connsiteX373" fmla="*/ 2273885 w 12192000"/>
              <a:gd name="connsiteY373" fmla="*/ 681473 h 6858000"/>
              <a:gd name="connsiteX374" fmla="*/ 2273165 w 12192000"/>
              <a:gd name="connsiteY374" fmla="*/ 680430 h 6858000"/>
              <a:gd name="connsiteX375" fmla="*/ 2260099 w 12192000"/>
              <a:gd name="connsiteY375" fmla="*/ 680430 h 6858000"/>
              <a:gd name="connsiteX376" fmla="*/ 2259379 w 12192000"/>
              <a:gd name="connsiteY376" fmla="*/ 680934 h 6858000"/>
              <a:gd name="connsiteX377" fmla="*/ 2237170 w 12192000"/>
              <a:gd name="connsiteY377" fmla="*/ 740724 h 6858000"/>
              <a:gd name="connsiteX378" fmla="*/ 2215069 w 12192000"/>
              <a:gd name="connsiteY378" fmla="*/ 680934 h 6858000"/>
              <a:gd name="connsiteX379" fmla="*/ 2214349 w 12192000"/>
              <a:gd name="connsiteY379" fmla="*/ 680430 h 6858000"/>
              <a:gd name="connsiteX380" fmla="*/ 2176679 w 12192000"/>
              <a:gd name="connsiteY380" fmla="*/ 680430 h 6858000"/>
              <a:gd name="connsiteX381" fmla="*/ 2175905 w 12192000"/>
              <a:gd name="connsiteY381" fmla="*/ 681203 h 6858000"/>
              <a:gd name="connsiteX382" fmla="*/ 2175905 w 12192000"/>
              <a:gd name="connsiteY382" fmla="*/ 756399 h 6858000"/>
              <a:gd name="connsiteX383" fmla="*/ 2176679 w 12192000"/>
              <a:gd name="connsiteY383" fmla="*/ 757172 h 6858000"/>
              <a:gd name="connsiteX384" fmla="*/ 2188972 w 12192000"/>
              <a:gd name="connsiteY384" fmla="*/ 757172 h 6858000"/>
              <a:gd name="connsiteX385" fmla="*/ 2189746 w 12192000"/>
              <a:gd name="connsiteY385" fmla="*/ 756399 h 6858000"/>
              <a:gd name="connsiteX386" fmla="*/ 2189746 w 12192000"/>
              <a:gd name="connsiteY386" fmla="*/ 681203 h 6858000"/>
              <a:gd name="connsiteX387" fmla="*/ 2188972 w 12192000"/>
              <a:gd name="connsiteY387" fmla="*/ 680430 h 6858000"/>
              <a:gd name="connsiteX388" fmla="*/ 2010218 w 12192000"/>
              <a:gd name="connsiteY388" fmla="*/ 680430 h 6858000"/>
              <a:gd name="connsiteX389" fmla="*/ 2009444 w 12192000"/>
              <a:gd name="connsiteY389" fmla="*/ 681203 h 6858000"/>
              <a:gd name="connsiteX390" fmla="*/ 2009444 w 12192000"/>
              <a:gd name="connsiteY390" fmla="*/ 726468 h 6858000"/>
              <a:gd name="connsiteX391" fmla="*/ 2041606 w 12192000"/>
              <a:gd name="connsiteY391" fmla="*/ 758485 h 6858000"/>
              <a:gd name="connsiteX392" fmla="*/ 2073768 w 12192000"/>
              <a:gd name="connsiteY392" fmla="*/ 726468 h 6858000"/>
              <a:gd name="connsiteX393" fmla="*/ 2073768 w 12192000"/>
              <a:gd name="connsiteY393" fmla="*/ 681203 h 6858000"/>
              <a:gd name="connsiteX394" fmla="*/ 2072994 w 12192000"/>
              <a:gd name="connsiteY394" fmla="*/ 680430 h 6858000"/>
              <a:gd name="connsiteX395" fmla="*/ 2060594 w 12192000"/>
              <a:gd name="connsiteY395" fmla="*/ 680430 h 6858000"/>
              <a:gd name="connsiteX396" fmla="*/ 2059820 w 12192000"/>
              <a:gd name="connsiteY396" fmla="*/ 681203 h 6858000"/>
              <a:gd name="connsiteX397" fmla="*/ 2059820 w 12192000"/>
              <a:gd name="connsiteY397" fmla="*/ 725048 h 6858000"/>
              <a:gd name="connsiteX398" fmla="*/ 2041606 w 12192000"/>
              <a:gd name="connsiteY398" fmla="*/ 745434 h 6858000"/>
              <a:gd name="connsiteX399" fmla="*/ 2023285 w 12192000"/>
              <a:gd name="connsiteY399" fmla="*/ 725048 h 6858000"/>
              <a:gd name="connsiteX400" fmla="*/ 2023285 w 12192000"/>
              <a:gd name="connsiteY400" fmla="*/ 681203 h 6858000"/>
              <a:gd name="connsiteX401" fmla="*/ 2022511 w 12192000"/>
              <a:gd name="connsiteY401" fmla="*/ 680430 h 6858000"/>
              <a:gd name="connsiteX402" fmla="*/ 2144427 w 12192000"/>
              <a:gd name="connsiteY402" fmla="*/ 680412 h 6858000"/>
              <a:gd name="connsiteX403" fmla="*/ 2143654 w 12192000"/>
              <a:gd name="connsiteY403" fmla="*/ 681186 h 6858000"/>
              <a:gd name="connsiteX404" fmla="*/ 2143654 w 12192000"/>
              <a:gd name="connsiteY404" fmla="*/ 734468 h 6858000"/>
              <a:gd name="connsiteX405" fmla="*/ 2105588 w 12192000"/>
              <a:gd name="connsiteY405" fmla="*/ 680754 h 6858000"/>
              <a:gd name="connsiteX406" fmla="*/ 2104958 w 12192000"/>
              <a:gd name="connsiteY406" fmla="*/ 680430 h 6858000"/>
              <a:gd name="connsiteX407" fmla="*/ 2091964 w 12192000"/>
              <a:gd name="connsiteY407" fmla="*/ 680430 h 6858000"/>
              <a:gd name="connsiteX408" fmla="*/ 2091190 w 12192000"/>
              <a:gd name="connsiteY408" fmla="*/ 681203 h 6858000"/>
              <a:gd name="connsiteX409" fmla="*/ 2091190 w 12192000"/>
              <a:gd name="connsiteY409" fmla="*/ 756399 h 6858000"/>
              <a:gd name="connsiteX410" fmla="*/ 2091964 w 12192000"/>
              <a:gd name="connsiteY410" fmla="*/ 757172 h 6858000"/>
              <a:gd name="connsiteX411" fmla="*/ 2104256 w 12192000"/>
              <a:gd name="connsiteY411" fmla="*/ 757172 h 6858000"/>
              <a:gd name="connsiteX412" fmla="*/ 2105030 w 12192000"/>
              <a:gd name="connsiteY412" fmla="*/ 756399 h 6858000"/>
              <a:gd name="connsiteX413" fmla="*/ 2105030 w 12192000"/>
              <a:gd name="connsiteY413" fmla="*/ 703009 h 6858000"/>
              <a:gd name="connsiteX414" fmla="*/ 2143095 w 12192000"/>
              <a:gd name="connsiteY414" fmla="*/ 756831 h 6858000"/>
              <a:gd name="connsiteX415" fmla="*/ 2143725 w 12192000"/>
              <a:gd name="connsiteY415" fmla="*/ 757154 h 6858000"/>
              <a:gd name="connsiteX416" fmla="*/ 2156720 w 12192000"/>
              <a:gd name="connsiteY416" fmla="*/ 757154 h 6858000"/>
              <a:gd name="connsiteX417" fmla="*/ 2157494 w 12192000"/>
              <a:gd name="connsiteY417" fmla="*/ 756381 h 6858000"/>
              <a:gd name="connsiteX418" fmla="*/ 2157494 w 12192000"/>
              <a:gd name="connsiteY418" fmla="*/ 681186 h 6858000"/>
              <a:gd name="connsiteX419" fmla="*/ 2156720 w 12192000"/>
              <a:gd name="connsiteY419" fmla="*/ 680412 h 6858000"/>
              <a:gd name="connsiteX420" fmla="*/ 2453898 w 12192000"/>
              <a:gd name="connsiteY420" fmla="*/ 679118 h 6858000"/>
              <a:gd name="connsiteX421" fmla="*/ 2425696 w 12192000"/>
              <a:gd name="connsiteY421" fmla="*/ 702128 h 6858000"/>
              <a:gd name="connsiteX422" fmla="*/ 2444575 w 12192000"/>
              <a:gd name="connsiteY422" fmla="*/ 722298 h 6858000"/>
              <a:gd name="connsiteX423" fmla="*/ 2458074 w 12192000"/>
              <a:gd name="connsiteY423" fmla="*/ 725480 h 6858000"/>
              <a:gd name="connsiteX424" fmla="*/ 2469592 w 12192000"/>
              <a:gd name="connsiteY424" fmla="*/ 735457 h 6858000"/>
              <a:gd name="connsiteX425" fmla="*/ 2454996 w 12192000"/>
              <a:gd name="connsiteY425" fmla="*/ 745865 h 6858000"/>
              <a:gd name="connsiteX426" fmla="*/ 2432895 w 12192000"/>
              <a:gd name="connsiteY426" fmla="*/ 737883 h 6858000"/>
              <a:gd name="connsiteX427" fmla="*/ 2431833 w 12192000"/>
              <a:gd name="connsiteY427" fmla="*/ 738045 h 6858000"/>
              <a:gd name="connsiteX428" fmla="*/ 2424708 w 12192000"/>
              <a:gd name="connsiteY428" fmla="*/ 747678 h 6858000"/>
              <a:gd name="connsiteX429" fmla="*/ 2424706 w 12192000"/>
              <a:gd name="connsiteY429" fmla="*/ 747663 h 6858000"/>
              <a:gd name="connsiteX430" fmla="*/ 2424706 w 12192000"/>
              <a:gd name="connsiteY430" fmla="*/ 747681 h 6858000"/>
              <a:gd name="connsiteX431" fmla="*/ 2424708 w 12192000"/>
              <a:gd name="connsiteY431" fmla="*/ 747678 h 6858000"/>
              <a:gd name="connsiteX432" fmla="*/ 2424850 w 12192000"/>
              <a:gd name="connsiteY432" fmla="*/ 748741 h 6858000"/>
              <a:gd name="connsiteX433" fmla="*/ 2454547 w 12192000"/>
              <a:gd name="connsiteY433" fmla="*/ 758466 h 6858000"/>
              <a:gd name="connsiteX434" fmla="*/ 2483631 w 12192000"/>
              <a:gd name="connsiteY434" fmla="*/ 734468 h 6858000"/>
              <a:gd name="connsiteX435" fmla="*/ 2464859 w 12192000"/>
              <a:gd name="connsiteY435" fmla="*/ 713867 h 6858000"/>
              <a:gd name="connsiteX436" fmla="*/ 2451361 w 12192000"/>
              <a:gd name="connsiteY436" fmla="*/ 710685 h 6858000"/>
              <a:gd name="connsiteX437" fmla="*/ 2439626 w 12192000"/>
              <a:gd name="connsiteY437" fmla="*/ 701265 h 6858000"/>
              <a:gd name="connsiteX438" fmla="*/ 2453682 w 12192000"/>
              <a:gd name="connsiteY438" fmla="*/ 691612 h 6858000"/>
              <a:gd name="connsiteX439" fmla="*/ 2472436 w 12192000"/>
              <a:gd name="connsiteY439" fmla="*/ 699000 h 6858000"/>
              <a:gd name="connsiteX440" fmla="*/ 2473498 w 12192000"/>
              <a:gd name="connsiteY440" fmla="*/ 698964 h 6858000"/>
              <a:gd name="connsiteX441" fmla="*/ 2481471 w 12192000"/>
              <a:gd name="connsiteY441" fmla="*/ 690425 h 6858000"/>
              <a:gd name="connsiteX442" fmla="*/ 2481435 w 12192000"/>
              <a:gd name="connsiteY442" fmla="*/ 689329 h 6858000"/>
              <a:gd name="connsiteX443" fmla="*/ 2453898 w 12192000"/>
              <a:gd name="connsiteY443" fmla="*/ 679118 h 6858000"/>
              <a:gd name="connsiteX444" fmla="*/ 1894168 w 12192000"/>
              <a:gd name="connsiteY444" fmla="*/ 679118 h 6858000"/>
              <a:gd name="connsiteX445" fmla="*/ 1893394 w 12192000"/>
              <a:gd name="connsiteY445" fmla="*/ 679891 h 6858000"/>
              <a:gd name="connsiteX446" fmla="*/ 1893394 w 12192000"/>
              <a:gd name="connsiteY446" fmla="*/ 1016178 h 6858000"/>
              <a:gd name="connsiteX447" fmla="*/ 1894168 w 12192000"/>
              <a:gd name="connsiteY447" fmla="*/ 1016951 h 6858000"/>
              <a:gd name="connsiteX448" fmla="*/ 1902825 w 12192000"/>
              <a:gd name="connsiteY448" fmla="*/ 1016951 h 6858000"/>
              <a:gd name="connsiteX449" fmla="*/ 1903599 w 12192000"/>
              <a:gd name="connsiteY449" fmla="*/ 1016178 h 6858000"/>
              <a:gd name="connsiteX450" fmla="*/ 1903599 w 12192000"/>
              <a:gd name="connsiteY450" fmla="*/ 679891 h 6858000"/>
              <a:gd name="connsiteX451" fmla="*/ 1902825 w 12192000"/>
              <a:gd name="connsiteY451" fmla="*/ 679118 h 6858000"/>
              <a:gd name="connsiteX452" fmla="*/ 1639127 w 12192000"/>
              <a:gd name="connsiteY452" fmla="*/ 679099 h 6858000"/>
              <a:gd name="connsiteX453" fmla="*/ 1555658 w 12192000"/>
              <a:gd name="connsiteY453" fmla="*/ 762569 h 6858000"/>
              <a:gd name="connsiteX454" fmla="*/ 1555658 w 12192000"/>
              <a:gd name="connsiteY454" fmla="*/ 933425 h 6858000"/>
              <a:gd name="connsiteX455" fmla="*/ 1639127 w 12192000"/>
              <a:gd name="connsiteY455" fmla="*/ 1016894 h 6858000"/>
              <a:gd name="connsiteX456" fmla="*/ 1786901 w 12192000"/>
              <a:gd name="connsiteY456" fmla="*/ 1016894 h 6858000"/>
              <a:gd name="connsiteX457" fmla="*/ 1790281 w 12192000"/>
              <a:gd name="connsiteY457" fmla="*/ 1013516 h 6858000"/>
              <a:gd name="connsiteX458" fmla="*/ 1790281 w 12192000"/>
              <a:gd name="connsiteY458" fmla="*/ 956629 h 6858000"/>
              <a:gd name="connsiteX459" fmla="*/ 1786901 w 12192000"/>
              <a:gd name="connsiteY459" fmla="*/ 953251 h 6858000"/>
              <a:gd name="connsiteX460" fmla="*/ 1639127 w 12192000"/>
              <a:gd name="connsiteY460" fmla="*/ 953251 h 6858000"/>
              <a:gd name="connsiteX461" fmla="*/ 1623216 w 12192000"/>
              <a:gd name="connsiteY461" fmla="*/ 937340 h 6858000"/>
              <a:gd name="connsiteX462" fmla="*/ 1623216 w 12192000"/>
              <a:gd name="connsiteY462" fmla="*/ 878840 h 6858000"/>
              <a:gd name="connsiteX463" fmla="*/ 1770990 w 12192000"/>
              <a:gd name="connsiteY463" fmla="*/ 878840 h 6858000"/>
              <a:gd name="connsiteX464" fmla="*/ 1774369 w 12192000"/>
              <a:gd name="connsiteY464" fmla="*/ 875462 h 6858000"/>
              <a:gd name="connsiteX465" fmla="*/ 1774369 w 12192000"/>
              <a:gd name="connsiteY465" fmla="*/ 818574 h 6858000"/>
              <a:gd name="connsiteX466" fmla="*/ 1770990 w 12192000"/>
              <a:gd name="connsiteY466" fmla="*/ 815197 h 6858000"/>
              <a:gd name="connsiteX467" fmla="*/ 1623216 w 12192000"/>
              <a:gd name="connsiteY467" fmla="*/ 815197 h 6858000"/>
              <a:gd name="connsiteX468" fmla="*/ 1623216 w 12192000"/>
              <a:gd name="connsiteY468" fmla="*/ 758654 h 6858000"/>
              <a:gd name="connsiteX469" fmla="*/ 1639127 w 12192000"/>
              <a:gd name="connsiteY469" fmla="*/ 742743 h 6858000"/>
              <a:gd name="connsiteX470" fmla="*/ 1786901 w 12192000"/>
              <a:gd name="connsiteY470" fmla="*/ 742743 h 6858000"/>
              <a:gd name="connsiteX471" fmla="*/ 1790281 w 12192000"/>
              <a:gd name="connsiteY471" fmla="*/ 739366 h 6858000"/>
              <a:gd name="connsiteX472" fmla="*/ 1790281 w 12192000"/>
              <a:gd name="connsiteY472" fmla="*/ 682477 h 6858000"/>
              <a:gd name="connsiteX473" fmla="*/ 1786901 w 12192000"/>
              <a:gd name="connsiteY473" fmla="*/ 679099 h 6858000"/>
              <a:gd name="connsiteX474" fmla="*/ 1269942 w 12192000"/>
              <a:gd name="connsiteY474" fmla="*/ 679099 h 6858000"/>
              <a:gd name="connsiteX475" fmla="*/ 1266565 w 12192000"/>
              <a:gd name="connsiteY475" fmla="*/ 682478 h 6858000"/>
              <a:gd name="connsiteX476" fmla="*/ 1266565 w 12192000"/>
              <a:gd name="connsiteY476" fmla="*/ 1013516 h 6858000"/>
              <a:gd name="connsiteX477" fmla="*/ 1269942 w 12192000"/>
              <a:gd name="connsiteY477" fmla="*/ 1016894 h 6858000"/>
              <a:gd name="connsiteX478" fmla="*/ 1330745 w 12192000"/>
              <a:gd name="connsiteY478" fmla="*/ 1016894 h 6858000"/>
              <a:gd name="connsiteX479" fmla="*/ 1334123 w 12192000"/>
              <a:gd name="connsiteY479" fmla="*/ 1013516 h 6858000"/>
              <a:gd name="connsiteX480" fmla="*/ 1334123 w 12192000"/>
              <a:gd name="connsiteY480" fmla="*/ 906781 h 6858000"/>
              <a:gd name="connsiteX481" fmla="*/ 1400228 w 12192000"/>
              <a:gd name="connsiteY481" fmla="*/ 907083 h 6858000"/>
              <a:gd name="connsiteX482" fmla="*/ 1467002 w 12192000"/>
              <a:gd name="connsiteY482" fmla="*/ 1014503 h 6858000"/>
              <a:gd name="connsiteX483" fmla="*/ 1471307 w 12192000"/>
              <a:gd name="connsiteY483" fmla="*/ 1016894 h 6858000"/>
              <a:gd name="connsiteX484" fmla="*/ 1535992 w 12192000"/>
              <a:gd name="connsiteY484" fmla="*/ 1016894 h 6858000"/>
              <a:gd name="connsiteX485" fmla="*/ 1538861 w 12192000"/>
              <a:gd name="connsiteY485" fmla="*/ 1011733 h 6858000"/>
              <a:gd name="connsiteX486" fmla="*/ 1467097 w 12192000"/>
              <a:gd name="connsiteY486" fmla="*/ 896288 h 6858000"/>
              <a:gd name="connsiteX487" fmla="*/ 1533190 w 12192000"/>
              <a:gd name="connsiteY487" fmla="*/ 791395 h 6858000"/>
              <a:gd name="connsiteX488" fmla="*/ 1417002 w 12192000"/>
              <a:gd name="connsiteY488" fmla="*/ 679099 h 6858000"/>
              <a:gd name="connsiteX489" fmla="*/ 519316 w 12192000"/>
              <a:gd name="connsiteY489" fmla="*/ 679099 h 6858000"/>
              <a:gd name="connsiteX490" fmla="*/ 515938 w 12192000"/>
              <a:gd name="connsiteY490" fmla="*/ 682478 h 6858000"/>
              <a:gd name="connsiteX491" fmla="*/ 515938 w 12192000"/>
              <a:gd name="connsiteY491" fmla="*/ 1013516 h 6858000"/>
              <a:gd name="connsiteX492" fmla="*/ 519316 w 12192000"/>
              <a:gd name="connsiteY492" fmla="*/ 1016894 h 6858000"/>
              <a:gd name="connsiteX493" fmla="*/ 580119 w 12192000"/>
              <a:gd name="connsiteY493" fmla="*/ 1016894 h 6858000"/>
              <a:gd name="connsiteX494" fmla="*/ 583496 w 12192000"/>
              <a:gd name="connsiteY494" fmla="*/ 1013516 h 6858000"/>
              <a:gd name="connsiteX495" fmla="*/ 583496 w 12192000"/>
              <a:gd name="connsiteY495" fmla="*/ 784845 h 6858000"/>
              <a:gd name="connsiteX496" fmla="*/ 674227 w 12192000"/>
              <a:gd name="connsiteY496" fmla="*/ 960597 h 6858000"/>
              <a:gd name="connsiteX497" fmla="*/ 712413 w 12192000"/>
              <a:gd name="connsiteY497" fmla="*/ 960597 h 6858000"/>
              <a:gd name="connsiteX498" fmla="*/ 803634 w 12192000"/>
              <a:gd name="connsiteY498" fmla="*/ 784845 h 6858000"/>
              <a:gd name="connsiteX499" fmla="*/ 803634 w 12192000"/>
              <a:gd name="connsiteY499" fmla="*/ 1013516 h 6858000"/>
              <a:gd name="connsiteX500" fmla="*/ 807012 w 12192000"/>
              <a:gd name="connsiteY500" fmla="*/ 1016894 h 6858000"/>
              <a:gd name="connsiteX501" fmla="*/ 867814 w 12192000"/>
              <a:gd name="connsiteY501" fmla="*/ 1016894 h 6858000"/>
              <a:gd name="connsiteX502" fmla="*/ 871192 w 12192000"/>
              <a:gd name="connsiteY502" fmla="*/ 1013516 h 6858000"/>
              <a:gd name="connsiteX503" fmla="*/ 871192 w 12192000"/>
              <a:gd name="connsiteY503" fmla="*/ 682478 h 6858000"/>
              <a:gd name="connsiteX504" fmla="*/ 867814 w 12192000"/>
              <a:gd name="connsiteY504" fmla="*/ 679099 h 6858000"/>
              <a:gd name="connsiteX505" fmla="*/ 791052 w 12192000"/>
              <a:gd name="connsiteY505" fmla="*/ 679099 h 6858000"/>
              <a:gd name="connsiteX506" fmla="*/ 786551 w 12192000"/>
              <a:gd name="connsiteY506" fmla="*/ 681839 h 6858000"/>
              <a:gd name="connsiteX507" fmla="*/ 693810 w 12192000"/>
              <a:gd name="connsiteY507" fmla="*/ 861154 h 6858000"/>
              <a:gd name="connsiteX508" fmla="*/ 601556 w 12192000"/>
              <a:gd name="connsiteY508" fmla="*/ 681848 h 6858000"/>
              <a:gd name="connsiteX509" fmla="*/ 597051 w 12192000"/>
              <a:gd name="connsiteY509" fmla="*/ 679099 h 6858000"/>
              <a:gd name="connsiteX510" fmla="*/ 1068878 w 12192000"/>
              <a:gd name="connsiteY510" fmla="*/ 674636 h 6858000"/>
              <a:gd name="connsiteX511" fmla="*/ 895517 w 12192000"/>
              <a:gd name="connsiteY511" fmla="*/ 847997 h 6858000"/>
              <a:gd name="connsiteX512" fmla="*/ 897163 w 12192000"/>
              <a:gd name="connsiteY512" fmla="*/ 871884 h 6858000"/>
              <a:gd name="connsiteX513" fmla="*/ 961920 w 12192000"/>
              <a:gd name="connsiteY513" fmla="*/ 871884 h 6858000"/>
              <a:gd name="connsiteX514" fmla="*/ 959280 w 12192000"/>
              <a:gd name="connsiteY514" fmla="*/ 847997 h 6858000"/>
              <a:gd name="connsiteX515" fmla="*/ 1068878 w 12192000"/>
              <a:gd name="connsiteY515" fmla="*/ 738397 h 6858000"/>
              <a:gd name="connsiteX516" fmla="*/ 1178479 w 12192000"/>
              <a:gd name="connsiteY516" fmla="*/ 847997 h 6858000"/>
              <a:gd name="connsiteX517" fmla="*/ 1175836 w 12192000"/>
              <a:gd name="connsiteY517" fmla="*/ 871884 h 6858000"/>
              <a:gd name="connsiteX518" fmla="*/ 1240594 w 12192000"/>
              <a:gd name="connsiteY518" fmla="*/ 871884 h 6858000"/>
              <a:gd name="connsiteX519" fmla="*/ 1242240 w 12192000"/>
              <a:gd name="connsiteY519" fmla="*/ 847997 h 6858000"/>
              <a:gd name="connsiteX520" fmla="*/ 1068878 w 12192000"/>
              <a:gd name="connsiteY520" fmla="*/ 674636 h 6858000"/>
              <a:gd name="connsiteX521" fmla="*/ 1075294 w 12192000"/>
              <a:gd name="connsiteY521" fmla="*/ 544446 h 6858000"/>
              <a:gd name="connsiteX522" fmla="*/ 1090876 w 12192000"/>
              <a:gd name="connsiteY522" fmla="*/ 588594 h 6858000"/>
              <a:gd name="connsiteX523" fmla="*/ 1059711 w 12192000"/>
              <a:gd name="connsiteY523" fmla="*/ 588594 h 6858000"/>
              <a:gd name="connsiteX524" fmla="*/ 799860 w 12192000"/>
              <a:gd name="connsiteY524" fmla="*/ 538560 h 6858000"/>
              <a:gd name="connsiteX525" fmla="*/ 835525 w 12192000"/>
              <a:gd name="connsiteY525" fmla="*/ 574571 h 6858000"/>
              <a:gd name="connsiteX526" fmla="*/ 799860 w 12192000"/>
              <a:gd name="connsiteY526" fmla="*/ 610583 h 6858000"/>
              <a:gd name="connsiteX527" fmla="*/ 764194 w 12192000"/>
              <a:gd name="connsiteY527" fmla="*/ 574571 h 6858000"/>
              <a:gd name="connsiteX528" fmla="*/ 799860 w 12192000"/>
              <a:gd name="connsiteY528" fmla="*/ 538560 h 6858000"/>
              <a:gd name="connsiteX529" fmla="*/ 1061464 w 12192000"/>
              <a:gd name="connsiteY529" fmla="*/ 514840 h 6858000"/>
              <a:gd name="connsiteX530" fmla="*/ 1059097 w 12192000"/>
              <a:gd name="connsiteY530" fmla="*/ 516480 h 6858000"/>
              <a:gd name="connsiteX531" fmla="*/ 1015512 w 12192000"/>
              <a:gd name="connsiteY531" fmla="*/ 632593 h 6858000"/>
              <a:gd name="connsiteX532" fmla="*/ 1016695 w 12192000"/>
              <a:gd name="connsiteY532" fmla="*/ 634302 h 6858000"/>
              <a:gd name="connsiteX533" fmla="*/ 1041825 w 12192000"/>
              <a:gd name="connsiteY533" fmla="*/ 634302 h 6858000"/>
              <a:gd name="connsiteX534" fmla="*/ 1044208 w 12192000"/>
              <a:gd name="connsiteY534" fmla="*/ 632620 h 6858000"/>
              <a:gd name="connsiteX535" fmla="*/ 1051055 w 12192000"/>
              <a:gd name="connsiteY535" fmla="*/ 613353 h 6858000"/>
              <a:gd name="connsiteX536" fmla="*/ 1099532 w 12192000"/>
              <a:gd name="connsiteY536" fmla="*/ 613353 h 6858000"/>
              <a:gd name="connsiteX537" fmla="*/ 1106379 w 12192000"/>
              <a:gd name="connsiteY537" fmla="*/ 632620 h 6858000"/>
              <a:gd name="connsiteX538" fmla="*/ 1108762 w 12192000"/>
              <a:gd name="connsiteY538" fmla="*/ 634302 h 6858000"/>
              <a:gd name="connsiteX539" fmla="*/ 1134583 w 12192000"/>
              <a:gd name="connsiteY539" fmla="*/ 634302 h 6858000"/>
              <a:gd name="connsiteX540" fmla="*/ 1135766 w 12192000"/>
              <a:gd name="connsiteY540" fmla="*/ 632592 h 6858000"/>
              <a:gd name="connsiteX541" fmla="*/ 1092012 w 12192000"/>
              <a:gd name="connsiteY541" fmla="*/ 516477 h 6858000"/>
              <a:gd name="connsiteX542" fmla="*/ 1089646 w 12192000"/>
              <a:gd name="connsiteY542" fmla="*/ 514840 h 6858000"/>
              <a:gd name="connsiteX543" fmla="*/ 877639 w 12192000"/>
              <a:gd name="connsiteY543" fmla="*/ 514840 h 6858000"/>
              <a:gd name="connsiteX544" fmla="*/ 876376 w 12192000"/>
              <a:gd name="connsiteY544" fmla="*/ 516104 h 6858000"/>
              <a:gd name="connsiteX545" fmla="*/ 876376 w 12192000"/>
              <a:gd name="connsiteY545" fmla="*/ 633038 h 6858000"/>
              <a:gd name="connsiteX546" fmla="*/ 877639 w 12192000"/>
              <a:gd name="connsiteY546" fmla="*/ 634302 h 6858000"/>
              <a:gd name="connsiteX547" fmla="*/ 901946 w 12192000"/>
              <a:gd name="connsiteY547" fmla="*/ 634302 h 6858000"/>
              <a:gd name="connsiteX548" fmla="*/ 903210 w 12192000"/>
              <a:gd name="connsiteY548" fmla="*/ 633038 h 6858000"/>
              <a:gd name="connsiteX549" fmla="*/ 903210 w 12192000"/>
              <a:gd name="connsiteY549" fmla="*/ 557604 h 6858000"/>
              <a:gd name="connsiteX550" fmla="*/ 933335 w 12192000"/>
              <a:gd name="connsiteY550" fmla="*/ 614218 h 6858000"/>
              <a:gd name="connsiteX551" fmla="*/ 948571 w 12192000"/>
              <a:gd name="connsiteY551" fmla="*/ 614218 h 6858000"/>
              <a:gd name="connsiteX552" fmla="*/ 978696 w 12192000"/>
              <a:gd name="connsiteY552" fmla="*/ 557604 h 6858000"/>
              <a:gd name="connsiteX553" fmla="*/ 978696 w 12192000"/>
              <a:gd name="connsiteY553" fmla="*/ 633038 h 6858000"/>
              <a:gd name="connsiteX554" fmla="*/ 979960 w 12192000"/>
              <a:gd name="connsiteY554" fmla="*/ 634302 h 6858000"/>
              <a:gd name="connsiteX555" fmla="*/ 1004267 w 12192000"/>
              <a:gd name="connsiteY555" fmla="*/ 634302 h 6858000"/>
              <a:gd name="connsiteX556" fmla="*/ 1005532 w 12192000"/>
              <a:gd name="connsiteY556" fmla="*/ 633038 h 6858000"/>
              <a:gd name="connsiteX557" fmla="*/ 1005532 w 12192000"/>
              <a:gd name="connsiteY557" fmla="*/ 516104 h 6858000"/>
              <a:gd name="connsiteX558" fmla="*/ 1004267 w 12192000"/>
              <a:gd name="connsiteY558" fmla="*/ 514840 h 6858000"/>
              <a:gd name="connsiteX559" fmla="*/ 974321 w 12192000"/>
              <a:gd name="connsiteY559" fmla="*/ 514840 h 6858000"/>
              <a:gd name="connsiteX560" fmla="*/ 972094 w 12192000"/>
              <a:gd name="connsiteY560" fmla="*/ 516173 h 6858000"/>
              <a:gd name="connsiteX561" fmla="*/ 941126 w 12192000"/>
              <a:gd name="connsiteY561" fmla="*/ 573878 h 6858000"/>
              <a:gd name="connsiteX562" fmla="*/ 910330 w 12192000"/>
              <a:gd name="connsiteY562" fmla="*/ 516178 h 6858000"/>
              <a:gd name="connsiteX563" fmla="*/ 908101 w 12192000"/>
              <a:gd name="connsiteY563" fmla="*/ 514840 h 6858000"/>
              <a:gd name="connsiteX564" fmla="*/ 622806 w 12192000"/>
              <a:gd name="connsiteY564" fmla="*/ 514840 h 6858000"/>
              <a:gd name="connsiteX565" fmla="*/ 621542 w 12192000"/>
              <a:gd name="connsiteY565" fmla="*/ 516104 h 6858000"/>
              <a:gd name="connsiteX566" fmla="*/ 621542 w 12192000"/>
              <a:gd name="connsiteY566" fmla="*/ 633038 h 6858000"/>
              <a:gd name="connsiteX567" fmla="*/ 622806 w 12192000"/>
              <a:gd name="connsiteY567" fmla="*/ 634302 h 6858000"/>
              <a:gd name="connsiteX568" fmla="*/ 647113 w 12192000"/>
              <a:gd name="connsiteY568" fmla="*/ 634302 h 6858000"/>
              <a:gd name="connsiteX569" fmla="*/ 648377 w 12192000"/>
              <a:gd name="connsiteY569" fmla="*/ 633038 h 6858000"/>
              <a:gd name="connsiteX570" fmla="*/ 648377 w 12192000"/>
              <a:gd name="connsiteY570" fmla="*/ 586863 h 6858000"/>
              <a:gd name="connsiteX571" fmla="*/ 696335 w 12192000"/>
              <a:gd name="connsiteY571" fmla="*/ 586863 h 6858000"/>
              <a:gd name="connsiteX572" fmla="*/ 696335 w 12192000"/>
              <a:gd name="connsiteY572" fmla="*/ 633038 h 6858000"/>
              <a:gd name="connsiteX573" fmla="*/ 697598 w 12192000"/>
              <a:gd name="connsiteY573" fmla="*/ 634302 h 6858000"/>
              <a:gd name="connsiteX574" fmla="*/ 721905 w 12192000"/>
              <a:gd name="connsiteY574" fmla="*/ 634302 h 6858000"/>
              <a:gd name="connsiteX575" fmla="*/ 723171 w 12192000"/>
              <a:gd name="connsiteY575" fmla="*/ 633038 h 6858000"/>
              <a:gd name="connsiteX576" fmla="*/ 723171 w 12192000"/>
              <a:gd name="connsiteY576" fmla="*/ 516104 h 6858000"/>
              <a:gd name="connsiteX577" fmla="*/ 721905 w 12192000"/>
              <a:gd name="connsiteY577" fmla="*/ 514840 h 6858000"/>
              <a:gd name="connsiteX578" fmla="*/ 697598 w 12192000"/>
              <a:gd name="connsiteY578" fmla="*/ 514840 h 6858000"/>
              <a:gd name="connsiteX579" fmla="*/ 696335 w 12192000"/>
              <a:gd name="connsiteY579" fmla="*/ 516104 h 6858000"/>
              <a:gd name="connsiteX580" fmla="*/ 696335 w 12192000"/>
              <a:gd name="connsiteY580" fmla="*/ 561586 h 6858000"/>
              <a:gd name="connsiteX581" fmla="*/ 648377 w 12192000"/>
              <a:gd name="connsiteY581" fmla="*/ 561586 h 6858000"/>
              <a:gd name="connsiteX582" fmla="*/ 648377 w 12192000"/>
              <a:gd name="connsiteY582" fmla="*/ 516104 h 6858000"/>
              <a:gd name="connsiteX583" fmla="*/ 647113 w 12192000"/>
              <a:gd name="connsiteY583" fmla="*/ 514840 h 6858000"/>
              <a:gd name="connsiteX584" fmla="*/ 517202 w 12192000"/>
              <a:gd name="connsiteY584" fmla="*/ 514840 h 6858000"/>
              <a:gd name="connsiteX585" fmla="*/ 515938 w 12192000"/>
              <a:gd name="connsiteY585" fmla="*/ 516104 h 6858000"/>
              <a:gd name="connsiteX586" fmla="*/ 515938 w 12192000"/>
              <a:gd name="connsiteY586" fmla="*/ 538854 h 6858000"/>
              <a:gd name="connsiteX587" fmla="*/ 517202 w 12192000"/>
              <a:gd name="connsiteY587" fmla="*/ 540118 h 6858000"/>
              <a:gd name="connsiteX588" fmla="*/ 549180 w 12192000"/>
              <a:gd name="connsiteY588" fmla="*/ 540118 h 6858000"/>
              <a:gd name="connsiteX589" fmla="*/ 549180 w 12192000"/>
              <a:gd name="connsiteY589" fmla="*/ 633038 h 6858000"/>
              <a:gd name="connsiteX590" fmla="*/ 550444 w 12192000"/>
              <a:gd name="connsiteY590" fmla="*/ 634302 h 6858000"/>
              <a:gd name="connsiteX591" fmla="*/ 574751 w 12192000"/>
              <a:gd name="connsiteY591" fmla="*/ 634302 h 6858000"/>
              <a:gd name="connsiteX592" fmla="*/ 576015 w 12192000"/>
              <a:gd name="connsiteY592" fmla="*/ 633038 h 6858000"/>
              <a:gd name="connsiteX593" fmla="*/ 576015 w 12192000"/>
              <a:gd name="connsiteY593" fmla="*/ 540118 h 6858000"/>
              <a:gd name="connsiteX594" fmla="*/ 607992 w 12192000"/>
              <a:gd name="connsiteY594" fmla="*/ 540118 h 6858000"/>
              <a:gd name="connsiteX595" fmla="*/ 609257 w 12192000"/>
              <a:gd name="connsiteY595" fmla="*/ 538854 h 6858000"/>
              <a:gd name="connsiteX596" fmla="*/ 609257 w 12192000"/>
              <a:gd name="connsiteY596" fmla="*/ 516104 h 6858000"/>
              <a:gd name="connsiteX597" fmla="*/ 607993 w 12192000"/>
              <a:gd name="connsiteY597" fmla="*/ 514840 h 6858000"/>
              <a:gd name="connsiteX598" fmla="*/ 1185521 w 12192000"/>
              <a:gd name="connsiteY598" fmla="*/ 512763 h 6858000"/>
              <a:gd name="connsiteX599" fmla="*/ 1139467 w 12192000"/>
              <a:gd name="connsiteY599" fmla="*/ 548428 h 6858000"/>
              <a:gd name="connsiteX600" fmla="*/ 1181193 w 12192000"/>
              <a:gd name="connsiteY600" fmla="*/ 586517 h 6858000"/>
              <a:gd name="connsiteX601" fmla="*/ 1205257 w 12192000"/>
              <a:gd name="connsiteY601" fmla="*/ 600714 h 6858000"/>
              <a:gd name="connsiteX602" fmla="*/ 1185347 w 12192000"/>
              <a:gd name="connsiteY602" fmla="*/ 612487 h 6858000"/>
              <a:gd name="connsiteX603" fmla="*/ 1149696 w 12192000"/>
              <a:gd name="connsiteY603" fmla="*/ 598202 h 6858000"/>
              <a:gd name="connsiteX604" fmla="*/ 1147843 w 12192000"/>
              <a:gd name="connsiteY604" fmla="*/ 598432 h 6858000"/>
              <a:gd name="connsiteX605" fmla="*/ 1135429 w 12192000"/>
              <a:gd name="connsiteY605" fmla="*/ 616740 h 6858000"/>
              <a:gd name="connsiteX606" fmla="*/ 1135636 w 12192000"/>
              <a:gd name="connsiteY606" fmla="*/ 618428 h 6858000"/>
              <a:gd name="connsiteX607" fmla="*/ 1185521 w 12192000"/>
              <a:gd name="connsiteY607" fmla="*/ 636379 h 6858000"/>
              <a:gd name="connsiteX608" fmla="*/ 1232785 w 12192000"/>
              <a:gd name="connsiteY608" fmla="*/ 599502 h 6858000"/>
              <a:gd name="connsiteX609" fmla="*/ 1188810 w 12192000"/>
              <a:gd name="connsiteY609" fmla="*/ 561066 h 6858000"/>
              <a:gd name="connsiteX610" fmla="*/ 1166996 w 12192000"/>
              <a:gd name="connsiteY610" fmla="*/ 547389 h 6858000"/>
              <a:gd name="connsiteX611" fmla="*/ 1185347 w 12192000"/>
              <a:gd name="connsiteY611" fmla="*/ 536655 h 6858000"/>
              <a:gd name="connsiteX612" fmla="*/ 1214192 w 12192000"/>
              <a:gd name="connsiteY612" fmla="*/ 546909 h 6858000"/>
              <a:gd name="connsiteX613" fmla="*/ 1216082 w 12192000"/>
              <a:gd name="connsiteY613" fmla="*/ 546626 h 6858000"/>
              <a:gd name="connsiteX614" fmla="*/ 1227215 w 12192000"/>
              <a:gd name="connsiteY614" fmla="*/ 528382 h 6858000"/>
              <a:gd name="connsiteX615" fmla="*/ 1227003 w 12192000"/>
              <a:gd name="connsiteY615" fmla="*/ 526766 h 6858000"/>
              <a:gd name="connsiteX616" fmla="*/ 1185521 w 12192000"/>
              <a:gd name="connsiteY616" fmla="*/ 512763 h 6858000"/>
              <a:gd name="connsiteX617" fmla="*/ 799860 w 12192000"/>
              <a:gd name="connsiteY617" fmla="*/ 512763 h 6858000"/>
              <a:gd name="connsiteX618" fmla="*/ 736666 w 12192000"/>
              <a:gd name="connsiteY618" fmla="*/ 574571 h 6858000"/>
              <a:gd name="connsiteX619" fmla="*/ 799860 w 12192000"/>
              <a:gd name="connsiteY619" fmla="*/ 636379 h 6858000"/>
              <a:gd name="connsiteX620" fmla="*/ 863053 w 12192000"/>
              <a:gd name="connsiteY620" fmla="*/ 574571 h 6858000"/>
              <a:gd name="connsiteX621" fmla="*/ 799860 w 12192000"/>
              <a:gd name="connsiteY621" fmla="*/ 512763 h 6858000"/>
              <a:gd name="connsiteX622" fmla="*/ 0 w 12192000"/>
              <a:gd name="connsiteY622" fmla="*/ 0 h 6858000"/>
              <a:gd name="connsiteX623" fmla="*/ 12192000 w 12192000"/>
              <a:gd name="connsiteY623" fmla="*/ 0 h 6858000"/>
              <a:gd name="connsiteX624" fmla="*/ 12192000 w 12192000"/>
              <a:gd name="connsiteY624" fmla="*/ 6858000 h 6858000"/>
              <a:gd name="connsiteX625" fmla="*/ 0 w 12192000"/>
              <a:gd name="connsiteY625" fmla="*/ 6858000 h 6858000"/>
              <a:gd name="connsiteX626" fmla="*/ 0 w 12192000"/>
              <a:gd name="connsiteY626" fmla="*/ 6358170 h 6858000"/>
              <a:gd name="connsiteX627" fmla="*/ 5354778 w 12192000"/>
              <a:gd name="connsiteY627" fmla="*/ 6358170 h 6858000"/>
              <a:gd name="connsiteX628" fmla="*/ 5455957 w 12192000"/>
              <a:gd name="connsiteY628" fmla="*/ 5599507 h 6858000"/>
              <a:gd name="connsiteX629" fmla="*/ 2577373 w 12192000"/>
              <a:gd name="connsiteY629" fmla="*/ 2722417 h 6858000"/>
              <a:gd name="connsiteX630" fmla="*/ 45356 w 12192000"/>
              <a:gd name="connsiteY630" fmla="*/ 4227981 h 6858000"/>
              <a:gd name="connsiteX631" fmla="*/ 0 w 12192000"/>
              <a:gd name="connsiteY631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12192000" h="6858000">
                <a:moveTo>
                  <a:pt x="2430429" y="938933"/>
                </a:moveTo>
                <a:lnTo>
                  <a:pt x="2430429" y="938951"/>
                </a:lnTo>
                <a:cubicBezTo>
                  <a:pt x="2429997" y="938951"/>
                  <a:pt x="2429656" y="939311"/>
                  <a:pt x="2429656" y="939724"/>
                </a:cubicBezTo>
                <a:lnTo>
                  <a:pt x="2429656" y="1014920"/>
                </a:lnTo>
                <a:cubicBezTo>
                  <a:pt x="2429656" y="1015351"/>
                  <a:pt x="2430015" y="1015693"/>
                  <a:pt x="2430429" y="1015693"/>
                </a:cubicBezTo>
                <a:lnTo>
                  <a:pt x="2482785" y="1015693"/>
                </a:lnTo>
                <a:cubicBezTo>
                  <a:pt x="2483216" y="1015693"/>
                  <a:pt x="2483559" y="1015334"/>
                  <a:pt x="2483559" y="1014920"/>
                </a:cubicBezTo>
                <a:lnTo>
                  <a:pt x="2483559" y="1003631"/>
                </a:lnTo>
                <a:cubicBezTo>
                  <a:pt x="2483559" y="1003199"/>
                  <a:pt x="2483199" y="1002858"/>
                  <a:pt x="2482785" y="1002858"/>
                </a:cubicBezTo>
                <a:lnTo>
                  <a:pt x="2443496" y="1002858"/>
                </a:lnTo>
                <a:lnTo>
                  <a:pt x="2443496" y="982257"/>
                </a:lnTo>
                <a:lnTo>
                  <a:pt x="2477638" y="982257"/>
                </a:lnTo>
                <a:cubicBezTo>
                  <a:pt x="2478069" y="982257"/>
                  <a:pt x="2478411" y="981897"/>
                  <a:pt x="2478411" y="981484"/>
                </a:cubicBezTo>
                <a:lnTo>
                  <a:pt x="2478411" y="970302"/>
                </a:lnTo>
                <a:cubicBezTo>
                  <a:pt x="2478411" y="969871"/>
                  <a:pt x="2478052" y="969529"/>
                  <a:pt x="2477638" y="969529"/>
                </a:cubicBezTo>
                <a:lnTo>
                  <a:pt x="2443496" y="969529"/>
                </a:lnTo>
                <a:lnTo>
                  <a:pt x="2443496" y="951768"/>
                </a:lnTo>
                <a:lnTo>
                  <a:pt x="2482785" y="951768"/>
                </a:lnTo>
                <a:cubicBezTo>
                  <a:pt x="2483216" y="951768"/>
                  <a:pt x="2483559" y="951409"/>
                  <a:pt x="2483559" y="950995"/>
                </a:cubicBezTo>
                <a:lnTo>
                  <a:pt x="2483559" y="939706"/>
                </a:lnTo>
                <a:cubicBezTo>
                  <a:pt x="2483559" y="939275"/>
                  <a:pt x="2483199" y="938933"/>
                  <a:pt x="2482785" y="938933"/>
                </a:cubicBezTo>
                <a:close/>
                <a:moveTo>
                  <a:pt x="2193489" y="938933"/>
                </a:moveTo>
                <a:lnTo>
                  <a:pt x="2193489" y="938951"/>
                </a:lnTo>
                <a:cubicBezTo>
                  <a:pt x="2193057" y="938951"/>
                  <a:pt x="2192715" y="939311"/>
                  <a:pt x="2192715" y="939724"/>
                </a:cubicBezTo>
                <a:lnTo>
                  <a:pt x="2192715" y="1014920"/>
                </a:lnTo>
                <a:cubicBezTo>
                  <a:pt x="2192715" y="1015351"/>
                  <a:pt x="2193075" y="1015693"/>
                  <a:pt x="2193489" y="1015693"/>
                </a:cubicBezTo>
                <a:lnTo>
                  <a:pt x="2245845" y="1015693"/>
                </a:lnTo>
                <a:cubicBezTo>
                  <a:pt x="2246277" y="1015693"/>
                  <a:pt x="2246619" y="1015334"/>
                  <a:pt x="2246619" y="1014920"/>
                </a:cubicBezTo>
                <a:lnTo>
                  <a:pt x="2246619" y="1003631"/>
                </a:lnTo>
                <a:cubicBezTo>
                  <a:pt x="2246619" y="1003199"/>
                  <a:pt x="2246258" y="1002858"/>
                  <a:pt x="2245845" y="1002858"/>
                </a:cubicBezTo>
                <a:lnTo>
                  <a:pt x="2206555" y="1002858"/>
                </a:lnTo>
                <a:lnTo>
                  <a:pt x="2206555" y="982257"/>
                </a:lnTo>
                <a:lnTo>
                  <a:pt x="2240697" y="982257"/>
                </a:lnTo>
                <a:cubicBezTo>
                  <a:pt x="2241129" y="982257"/>
                  <a:pt x="2241471" y="981897"/>
                  <a:pt x="2241471" y="981484"/>
                </a:cubicBezTo>
                <a:lnTo>
                  <a:pt x="2241471" y="970302"/>
                </a:lnTo>
                <a:cubicBezTo>
                  <a:pt x="2241471" y="969871"/>
                  <a:pt x="2241111" y="969529"/>
                  <a:pt x="2240697" y="969529"/>
                </a:cubicBezTo>
                <a:lnTo>
                  <a:pt x="2206555" y="969529"/>
                </a:lnTo>
                <a:lnTo>
                  <a:pt x="2206555" y="951768"/>
                </a:lnTo>
                <a:lnTo>
                  <a:pt x="2245845" y="951768"/>
                </a:lnTo>
                <a:cubicBezTo>
                  <a:pt x="2246277" y="951768"/>
                  <a:pt x="2246619" y="951409"/>
                  <a:pt x="2246619" y="950995"/>
                </a:cubicBezTo>
                <a:lnTo>
                  <a:pt x="2246619" y="939706"/>
                </a:lnTo>
                <a:cubicBezTo>
                  <a:pt x="2246619" y="939275"/>
                  <a:pt x="2246258" y="938933"/>
                  <a:pt x="2245845" y="938933"/>
                </a:cubicBezTo>
                <a:close/>
                <a:moveTo>
                  <a:pt x="2161219" y="938933"/>
                </a:moveTo>
                <a:cubicBezTo>
                  <a:pt x="2160787" y="938933"/>
                  <a:pt x="2160445" y="939293"/>
                  <a:pt x="2160445" y="939706"/>
                </a:cubicBezTo>
                <a:lnTo>
                  <a:pt x="2160445" y="1014902"/>
                </a:lnTo>
                <a:cubicBezTo>
                  <a:pt x="2160445" y="1015334"/>
                  <a:pt x="2160805" y="1015675"/>
                  <a:pt x="2161219" y="1015675"/>
                </a:cubicBezTo>
                <a:lnTo>
                  <a:pt x="2173512" y="1015675"/>
                </a:lnTo>
                <a:cubicBezTo>
                  <a:pt x="2173944" y="1015675"/>
                  <a:pt x="2174285" y="1015316"/>
                  <a:pt x="2174285" y="1014902"/>
                </a:cubicBezTo>
                <a:lnTo>
                  <a:pt x="2174285" y="939706"/>
                </a:lnTo>
                <a:cubicBezTo>
                  <a:pt x="2174285" y="939275"/>
                  <a:pt x="2173926" y="938933"/>
                  <a:pt x="2173512" y="938933"/>
                </a:cubicBezTo>
                <a:close/>
                <a:moveTo>
                  <a:pt x="2315532" y="938915"/>
                </a:moveTo>
                <a:cubicBezTo>
                  <a:pt x="2315100" y="938915"/>
                  <a:pt x="2314758" y="939275"/>
                  <a:pt x="2314758" y="939688"/>
                </a:cubicBezTo>
                <a:lnTo>
                  <a:pt x="2314758" y="992971"/>
                </a:lnTo>
                <a:lnTo>
                  <a:pt x="2276693" y="939257"/>
                </a:lnTo>
                <a:cubicBezTo>
                  <a:pt x="2276549" y="939059"/>
                  <a:pt x="2276314" y="938933"/>
                  <a:pt x="2276063" y="938933"/>
                </a:cubicBezTo>
                <a:lnTo>
                  <a:pt x="2263069" y="938933"/>
                </a:lnTo>
                <a:cubicBezTo>
                  <a:pt x="2262637" y="938933"/>
                  <a:pt x="2262295" y="939293"/>
                  <a:pt x="2262295" y="939706"/>
                </a:cubicBezTo>
                <a:lnTo>
                  <a:pt x="2262295" y="1014902"/>
                </a:lnTo>
                <a:cubicBezTo>
                  <a:pt x="2262295" y="1015334"/>
                  <a:pt x="2262655" y="1015675"/>
                  <a:pt x="2263069" y="1015675"/>
                </a:cubicBezTo>
                <a:lnTo>
                  <a:pt x="2275361" y="1015675"/>
                </a:lnTo>
                <a:cubicBezTo>
                  <a:pt x="2275793" y="1015675"/>
                  <a:pt x="2276135" y="1015316"/>
                  <a:pt x="2276135" y="1014902"/>
                </a:cubicBezTo>
                <a:lnTo>
                  <a:pt x="2276135" y="961512"/>
                </a:lnTo>
                <a:lnTo>
                  <a:pt x="2314200" y="1015334"/>
                </a:lnTo>
                <a:cubicBezTo>
                  <a:pt x="2314344" y="1015531"/>
                  <a:pt x="2314578" y="1015657"/>
                  <a:pt x="2314830" y="1015657"/>
                </a:cubicBezTo>
                <a:lnTo>
                  <a:pt x="2327824" y="1015657"/>
                </a:lnTo>
                <a:cubicBezTo>
                  <a:pt x="2328256" y="1015657"/>
                  <a:pt x="2328598" y="1015297"/>
                  <a:pt x="2328598" y="1014884"/>
                </a:cubicBezTo>
                <a:lnTo>
                  <a:pt x="2328598" y="939688"/>
                </a:lnTo>
                <a:cubicBezTo>
                  <a:pt x="2328598" y="939257"/>
                  <a:pt x="2328238" y="938915"/>
                  <a:pt x="2327824" y="938915"/>
                </a:cubicBezTo>
                <a:close/>
                <a:moveTo>
                  <a:pt x="2523604" y="937621"/>
                </a:moveTo>
                <a:cubicBezTo>
                  <a:pt x="2506488" y="937621"/>
                  <a:pt x="2495401" y="947256"/>
                  <a:pt x="2495401" y="960631"/>
                </a:cubicBezTo>
                <a:cubicBezTo>
                  <a:pt x="2495401" y="970824"/>
                  <a:pt x="2502096" y="977834"/>
                  <a:pt x="2514281" y="980800"/>
                </a:cubicBezTo>
                <a:lnTo>
                  <a:pt x="2527779" y="983982"/>
                </a:lnTo>
                <a:cubicBezTo>
                  <a:pt x="2536112" y="985960"/>
                  <a:pt x="2539298" y="989249"/>
                  <a:pt x="2539298" y="993959"/>
                </a:cubicBezTo>
                <a:cubicBezTo>
                  <a:pt x="2539298" y="999982"/>
                  <a:pt x="2534025" y="1004368"/>
                  <a:pt x="2524702" y="1004368"/>
                </a:cubicBezTo>
                <a:cubicBezTo>
                  <a:pt x="2517646" y="1004368"/>
                  <a:pt x="2510178" y="1001887"/>
                  <a:pt x="2502600" y="996386"/>
                </a:cubicBezTo>
                <a:cubicBezTo>
                  <a:pt x="2502258" y="996152"/>
                  <a:pt x="2501791" y="996207"/>
                  <a:pt x="2501539" y="996548"/>
                </a:cubicBezTo>
                <a:lnTo>
                  <a:pt x="2494413" y="1006181"/>
                </a:lnTo>
                <a:lnTo>
                  <a:pt x="2494411" y="1006165"/>
                </a:lnTo>
                <a:lnTo>
                  <a:pt x="2494411" y="1006183"/>
                </a:lnTo>
                <a:lnTo>
                  <a:pt x="2494413" y="1006181"/>
                </a:lnTo>
                <a:lnTo>
                  <a:pt x="2494556" y="1007244"/>
                </a:lnTo>
                <a:cubicBezTo>
                  <a:pt x="2502600" y="1013518"/>
                  <a:pt x="2513219" y="1016970"/>
                  <a:pt x="2524252" y="1016970"/>
                </a:cubicBezTo>
                <a:cubicBezTo>
                  <a:pt x="2542465" y="1016970"/>
                  <a:pt x="2553336" y="1007334"/>
                  <a:pt x="2553336" y="992971"/>
                </a:cubicBezTo>
                <a:cubicBezTo>
                  <a:pt x="2553336" y="982239"/>
                  <a:pt x="2547073" y="975444"/>
                  <a:pt x="2534564" y="972370"/>
                </a:cubicBezTo>
                <a:lnTo>
                  <a:pt x="2521066" y="969188"/>
                </a:lnTo>
                <a:cubicBezTo>
                  <a:pt x="2512301" y="967120"/>
                  <a:pt x="2509331" y="964154"/>
                  <a:pt x="2509331" y="959768"/>
                </a:cubicBezTo>
                <a:cubicBezTo>
                  <a:pt x="2509331" y="954285"/>
                  <a:pt x="2514281" y="950115"/>
                  <a:pt x="2523388" y="950115"/>
                </a:cubicBezTo>
                <a:cubicBezTo>
                  <a:pt x="2529975" y="950115"/>
                  <a:pt x="2536364" y="952380"/>
                  <a:pt x="2542141" y="957503"/>
                </a:cubicBezTo>
                <a:cubicBezTo>
                  <a:pt x="2542447" y="957772"/>
                  <a:pt x="2542915" y="957772"/>
                  <a:pt x="2543203" y="957467"/>
                </a:cubicBezTo>
                <a:lnTo>
                  <a:pt x="2551176" y="948928"/>
                </a:lnTo>
                <a:cubicBezTo>
                  <a:pt x="2551464" y="948622"/>
                  <a:pt x="2551446" y="948119"/>
                  <a:pt x="2551141" y="947832"/>
                </a:cubicBezTo>
                <a:cubicBezTo>
                  <a:pt x="2543941" y="941162"/>
                  <a:pt x="2533971" y="937621"/>
                  <a:pt x="2523604" y="937621"/>
                </a:cubicBezTo>
                <a:close/>
                <a:moveTo>
                  <a:pt x="2382574" y="937621"/>
                </a:moveTo>
                <a:cubicBezTo>
                  <a:pt x="2360310" y="937621"/>
                  <a:pt x="2342852" y="954159"/>
                  <a:pt x="2342852" y="977403"/>
                </a:cubicBezTo>
                <a:lnTo>
                  <a:pt x="2342834" y="977421"/>
                </a:lnTo>
                <a:cubicBezTo>
                  <a:pt x="2342834" y="1000539"/>
                  <a:pt x="2359843" y="1016987"/>
                  <a:pt x="2382447" y="1016987"/>
                </a:cubicBezTo>
                <a:cubicBezTo>
                  <a:pt x="2396882" y="1016987"/>
                  <a:pt x="2409426" y="1010120"/>
                  <a:pt x="2416517" y="998364"/>
                </a:cubicBezTo>
                <a:cubicBezTo>
                  <a:pt x="2416751" y="998004"/>
                  <a:pt x="2416625" y="997519"/>
                  <a:pt x="2416247" y="997303"/>
                </a:cubicBezTo>
                <a:lnTo>
                  <a:pt x="2405629" y="991065"/>
                </a:lnTo>
                <a:cubicBezTo>
                  <a:pt x="2405250" y="990850"/>
                  <a:pt x="2404801" y="990975"/>
                  <a:pt x="2404585" y="991353"/>
                </a:cubicBezTo>
                <a:cubicBezTo>
                  <a:pt x="2400103" y="999280"/>
                  <a:pt x="2391968" y="1003936"/>
                  <a:pt x="2382574" y="1003936"/>
                </a:cubicBezTo>
                <a:cubicBezTo>
                  <a:pt x="2368211" y="1003936"/>
                  <a:pt x="2357233" y="993420"/>
                  <a:pt x="2357233" y="977295"/>
                </a:cubicBezTo>
                <a:cubicBezTo>
                  <a:pt x="2357233" y="961170"/>
                  <a:pt x="2368193" y="950654"/>
                  <a:pt x="2382574" y="950654"/>
                </a:cubicBezTo>
                <a:cubicBezTo>
                  <a:pt x="2391770" y="950654"/>
                  <a:pt x="2399797" y="955022"/>
                  <a:pt x="2404477" y="963237"/>
                </a:cubicBezTo>
                <a:cubicBezTo>
                  <a:pt x="2404693" y="963615"/>
                  <a:pt x="2405161" y="963741"/>
                  <a:pt x="2405521" y="963525"/>
                </a:cubicBezTo>
                <a:lnTo>
                  <a:pt x="2416157" y="957197"/>
                </a:lnTo>
                <a:cubicBezTo>
                  <a:pt x="2416517" y="956982"/>
                  <a:pt x="2416643" y="956496"/>
                  <a:pt x="2416427" y="956137"/>
                </a:cubicBezTo>
                <a:cubicBezTo>
                  <a:pt x="2409210" y="944164"/>
                  <a:pt x="2396468" y="937621"/>
                  <a:pt x="2382574" y="937621"/>
                </a:cubicBezTo>
                <a:close/>
                <a:moveTo>
                  <a:pt x="2113363" y="937621"/>
                </a:moveTo>
                <a:cubicBezTo>
                  <a:pt x="2091100" y="937621"/>
                  <a:pt x="2073642" y="954159"/>
                  <a:pt x="2073642" y="977403"/>
                </a:cubicBezTo>
                <a:lnTo>
                  <a:pt x="2073624" y="977421"/>
                </a:lnTo>
                <a:cubicBezTo>
                  <a:pt x="2073624" y="1000539"/>
                  <a:pt x="2090632" y="1016987"/>
                  <a:pt x="2113237" y="1016987"/>
                </a:cubicBezTo>
                <a:cubicBezTo>
                  <a:pt x="2127671" y="1016987"/>
                  <a:pt x="2140216" y="1010120"/>
                  <a:pt x="2147307" y="998364"/>
                </a:cubicBezTo>
                <a:cubicBezTo>
                  <a:pt x="2147541" y="998004"/>
                  <a:pt x="2147415" y="997519"/>
                  <a:pt x="2147037" y="997303"/>
                </a:cubicBezTo>
                <a:lnTo>
                  <a:pt x="2136418" y="991065"/>
                </a:lnTo>
                <a:cubicBezTo>
                  <a:pt x="2136040" y="990850"/>
                  <a:pt x="2135591" y="990975"/>
                  <a:pt x="2135374" y="991353"/>
                </a:cubicBezTo>
                <a:cubicBezTo>
                  <a:pt x="2130893" y="999280"/>
                  <a:pt x="2122758" y="1003936"/>
                  <a:pt x="2113363" y="1003936"/>
                </a:cubicBezTo>
                <a:cubicBezTo>
                  <a:pt x="2098983" y="1003936"/>
                  <a:pt x="2088005" y="993420"/>
                  <a:pt x="2088005" y="977295"/>
                </a:cubicBezTo>
                <a:cubicBezTo>
                  <a:pt x="2088005" y="961170"/>
                  <a:pt x="2098983" y="950654"/>
                  <a:pt x="2113363" y="950654"/>
                </a:cubicBezTo>
                <a:cubicBezTo>
                  <a:pt x="2122560" y="950654"/>
                  <a:pt x="2130587" y="955022"/>
                  <a:pt x="2135266" y="963237"/>
                </a:cubicBezTo>
                <a:cubicBezTo>
                  <a:pt x="2135483" y="963615"/>
                  <a:pt x="2135950" y="963741"/>
                  <a:pt x="2136310" y="963525"/>
                </a:cubicBezTo>
                <a:lnTo>
                  <a:pt x="2146947" y="957197"/>
                </a:lnTo>
                <a:cubicBezTo>
                  <a:pt x="2147307" y="956982"/>
                  <a:pt x="2147433" y="956496"/>
                  <a:pt x="2147217" y="956137"/>
                </a:cubicBezTo>
                <a:cubicBezTo>
                  <a:pt x="2140000" y="944164"/>
                  <a:pt x="2127258" y="937621"/>
                  <a:pt x="2113363" y="937621"/>
                </a:cubicBezTo>
                <a:close/>
                <a:moveTo>
                  <a:pt x="2034137" y="937621"/>
                </a:moveTo>
                <a:cubicBezTo>
                  <a:pt x="2017021" y="937621"/>
                  <a:pt x="2005935" y="947256"/>
                  <a:pt x="2005935" y="960631"/>
                </a:cubicBezTo>
                <a:cubicBezTo>
                  <a:pt x="2005935" y="970824"/>
                  <a:pt x="2012630" y="977834"/>
                  <a:pt x="2024814" y="980800"/>
                </a:cubicBezTo>
                <a:lnTo>
                  <a:pt x="2038312" y="983982"/>
                </a:lnTo>
                <a:cubicBezTo>
                  <a:pt x="2046645" y="985960"/>
                  <a:pt x="2049831" y="989249"/>
                  <a:pt x="2049831" y="993959"/>
                </a:cubicBezTo>
                <a:cubicBezTo>
                  <a:pt x="2049831" y="999982"/>
                  <a:pt x="2044558" y="1004368"/>
                  <a:pt x="2035235" y="1004368"/>
                </a:cubicBezTo>
                <a:cubicBezTo>
                  <a:pt x="2028180" y="1004368"/>
                  <a:pt x="2020711" y="1001887"/>
                  <a:pt x="2013134" y="996386"/>
                </a:cubicBezTo>
                <a:cubicBezTo>
                  <a:pt x="2012792" y="996152"/>
                  <a:pt x="2012324" y="996207"/>
                  <a:pt x="2012072" y="996548"/>
                </a:cubicBezTo>
                <a:lnTo>
                  <a:pt x="2004947" y="1006181"/>
                </a:lnTo>
                <a:lnTo>
                  <a:pt x="2004945" y="1006165"/>
                </a:lnTo>
                <a:lnTo>
                  <a:pt x="2004945" y="1006183"/>
                </a:lnTo>
                <a:lnTo>
                  <a:pt x="2004947" y="1006181"/>
                </a:lnTo>
                <a:lnTo>
                  <a:pt x="2005089" y="1007244"/>
                </a:lnTo>
                <a:cubicBezTo>
                  <a:pt x="2013134" y="1013518"/>
                  <a:pt x="2023752" y="1016970"/>
                  <a:pt x="2034785" y="1016970"/>
                </a:cubicBezTo>
                <a:cubicBezTo>
                  <a:pt x="2052999" y="1016970"/>
                  <a:pt x="2063869" y="1007334"/>
                  <a:pt x="2063869" y="992971"/>
                </a:cubicBezTo>
                <a:cubicBezTo>
                  <a:pt x="2063869" y="982239"/>
                  <a:pt x="2057606" y="975444"/>
                  <a:pt x="2045098" y="972370"/>
                </a:cubicBezTo>
                <a:lnTo>
                  <a:pt x="2031599" y="969188"/>
                </a:lnTo>
                <a:cubicBezTo>
                  <a:pt x="2022835" y="967120"/>
                  <a:pt x="2019865" y="964154"/>
                  <a:pt x="2019865" y="959768"/>
                </a:cubicBezTo>
                <a:cubicBezTo>
                  <a:pt x="2019865" y="954285"/>
                  <a:pt x="2024814" y="950115"/>
                  <a:pt x="2033921" y="950115"/>
                </a:cubicBezTo>
                <a:cubicBezTo>
                  <a:pt x="2040509" y="950115"/>
                  <a:pt x="2046897" y="952380"/>
                  <a:pt x="2052675" y="957503"/>
                </a:cubicBezTo>
                <a:cubicBezTo>
                  <a:pt x="2052981" y="957772"/>
                  <a:pt x="2053449" y="957772"/>
                  <a:pt x="2053737" y="957467"/>
                </a:cubicBezTo>
                <a:lnTo>
                  <a:pt x="2061710" y="948928"/>
                </a:lnTo>
                <a:cubicBezTo>
                  <a:pt x="2061998" y="948622"/>
                  <a:pt x="2061980" y="948119"/>
                  <a:pt x="2061674" y="947832"/>
                </a:cubicBezTo>
                <a:cubicBezTo>
                  <a:pt x="2054474" y="941162"/>
                  <a:pt x="2044504" y="937621"/>
                  <a:pt x="2034137" y="937621"/>
                </a:cubicBezTo>
                <a:close/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2224409" y="825465"/>
                </a:moveTo>
                <a:lnTo>
                  <a:pt x="2236378" y="856708"/>
                </a:lnTo>
                <a:lnTo>
                  <a:pt x="2236360" y="856708"/>
                </a:lnTo>
                <a:lnTo>
                  <a:pt x="2212441" y="856708"/>
                </a:lnTo>
                <a:close/>
                <a:moveTo>
                  <a:pt x="2358727" y="822643"/>
                </a:moveTo>
                <a:lnTo>
                  <a:pt x="2374420" y="822643"/>
                </a:lnTo>
                <a:cubicBezTo>
                  <a:pt x="2384301" y="822643"/>
                  <a:pt x="2388909" y="826598"/>
                  <a:pt x="2388909" y="834148"/>
                </a:cubicBezTo>
                <a:cubicBezTo>
                  <a:pt x="2388909" y="841698"/>
                  <a:pt x="2384301" y="845761"/>
                  <a:pt x="2374420" y="845761"/>
                </a:cubicBezTo>
                <a:lnTo>
                  <a:pt x="2374420" y="845779"/>
                </a:lnTo>
                <a:lnTo>
                  <a:pt x="2358727" y="845779"/>
                </a:lnTo>
                <a:close/>
                <a:moveTo>
                  <a:pt x="2286628" y="822643"/>
                </a:moveTo>
                <a:lnTo>
                  <a:pt x="2302322" y="822643"/>
                </a:lnTo>
                <a:cubicBezTo>
                  <a:pt x="2312202" y="822643"/>
                  <a:pt x="2316810" y="826598"/>
                  <a:pt x="2316810" y="834148"/>
                </a:cubicBezTo>
                <a:cubicBezTo>
                  <a:pt x="2316810" y="841698"/>
                  <a:pt x="2312202" y="845761"/>
                  <a:pt x="2302322" y="845761"/>
                </a:cubicBezTo>
                <a:lnTo>
                  <a:pt x="2302322" y="845779"/>
                </a:lnTo>
                <a:lnTo>
                  <a:pt x="2286628" y="845779"/>
                </a:lnTo>
                <a:close/>
                <a:moveTo>
                  <a:pt x="2596422" y="822625"/>
                </a:moveTo>
                <a:lnTo>
                  <a:pt x="2606735" y="822625"/>
                </a:lnTo>
                <a:cubicBezTo>
                  <a:pt x="2622645" y="822625"/>
                  <a:pt x="2632634" y="831505"/>
                  <a:pt x="2632634" y="848062"/>
                </a:cubicBezTo>
                <a:cubicBezTo>
                  <a:pt x="2632634" y="864618"/>
                  <a:pt x="2622645" y="873499"/>
                  <a:pt x="2606735" y="873499"/>
                </a:cubicBezTo>
                <a:lnTo>
                  <a:pt x="2606735" y="873481"/>
                </a:lnTo>
                <a:lnTo>
                  <a:pt x="2596422" y="873481"/>
                </a:lnTo>
                <a:close/>
                <a:moveTo>
                  <a:pt x="2044990" y="821402"/>
                </a:moveTo>
                <a:cubicBezTo>
                  <a:pt x="2059244" y="821402"/>
                  <a:pt x="2070223" y="831919"/>
                  <a:pt x="2070223" y="848044"/>
                </a:cubicBezTo>
                <a:cubicBezTo>
                  <a:pt x="2070223" y="864169"/>
                  <a:pt x="2059262" y="874685"/>
                  <a:pt x="2044990" y="874685"/>
                </a:cubicBezTo>
                <a:cubicBezTo>
                  <a:pt x="2030610" y="874685"/>
                  <a:pt x="2019631" y="864169"/>
                  <a:pt x="2019631" y="848044"/>
                </a:cubicBezTo>
                <a:cubicBezTo>
                  <a:pt x="2019631" y="831919"/>
                  <a:pt x="2030735" y="821402"/>
                  <a:pt x="2044990" y="821402"/>
                </a:cubicBezTo>
                <a:close/>
                <a:moveTo>
                  <a:pt x="2583374" y="809700"/>
                </a:moveTo>
                <a:cubicBezTo>
                  <a:pt x="2582942" y="809700"/>
                  <a:pt x="2582600" y="810059"/>
                  <a:pt x="2582600" y="810473"/>
                </a:cubicBezTo>
                <a:lnTo>
                  <a:pt x="2582600" y="885651"/>
                </a:lnTo>
                <a:cubicBezTo>
                  <a:pt x="2582600" y="886082"/>
                  <a:pt x="2582960" y="886424"/>
                  <a:pt x="2583374" y="886424"/>
                </a:cubicBezTo>
                <a:lnTo>
                  <a:pt x="2607419" y="886424"/>
                </a:lnTo>
                <a:cubicBezTo>
                  <a:pt x="2630456" y="886424"/>
                  <a:pt x="2646924" y="871845"/>
                  <a:pt x="2646924" y="848062"/>
                </a:cubicBezTo>
                <a:cubicBezTo>
                  <a:pt x="2646924" y="824279"/>
                  <a:pt x="2630475" y="809700"/>
                  <a:pt x="2607419" y="809700"/>
                </a:cubicBezTo>
                <a:close/>
                <a:moveTo>
                  <a:pt x="2513795" y="809700"/>
                </a:moveTo>
                <a:lnTo>
                  <a:pt x="2513795" y="809718"/>
                </a:lnTo>
                <a:cubicBezTo>
                  <a:pt x="2513363" y="809718"/>
                  <a:pt x="2513021" y="810077"/>
                  <a:pt x="2513021" y="810491"/>
                </a:cubicBezTo>
                <a:lnTo>
                  <a:pt x="2513021" y="885686"/>
                </a:lnTo>
                <a:cubicBezTo>
                  <a:pt x="2513021" y="886118"/>
                  <a:pt x="2513381" y="886460"/>
                  <a:pt x="2513795" y="886460"/>
                </a:cubicBezTo>
                <a:lnTo>
                  <a:pt x="2566150" y="886460"/>
                </a:lnTo>
                <a:cubicBezTo>
                  <a:pt x="2566582" y="886460"/>
                  <a:pt x="2566924" y="886100"/>
                  <a:pt x="2566924" y="885686"/>
                </a:cubicBezTo>
                <a:lnTo>
                  <a:pt x="2566924" y="874397"/>
                </a:lnTo>
                <a:cubicBezTo>
                  <a:pt x="2566924" y="873966"/>
                  <a:pt x="2566564" y="873624"/>
                  <a:pt x="2566150" y="873624"/>
                </a:cubicBezTo>
                <a:lnTo>
                  <a:pt x="2526861" y="873624"/>
                </a:lnTo>
                <a:lnTo>
                  <a:pt x="2526861" y="853023"/>
                </a:lnTo>
                <a:lnTo>
                  <a:pt x="2561003" y="853023"/>
                </a:lnTo>
                <a:cubicBezTo>
                  <a:pt x="2561435" y="853023"/>
                  <a:pt x="2561777" y="852664"/>
                  <a:pt x="2561777" y="852250"/>
                </a:cubicBezTo>
                <a:lnTo>
                  <a:pt x="2561777" y="841069"/>
                </a:lnTo>
                <a:cubicBezTo>
                  <a:pt x="2561777" y="840637"/>
                  <a:pt x="2561417" y="840296"/>
                  <a:pt x="2561003" y="840296"/>
                </a:cubicBezTo>
                <a:lnTo>
                  <a:pt x="2526861" y="840296"/>
                </a:lnTo>
                <a:lnTo>
                  <a:pt x="2526861" y="822535"/>
                </a:lnTo>
                <a:lnTo>
                  <a:pt x="2566150" y="822535"/>
                </a:lnTo>
                <a:cubicBezTo>
                  <a:pt x="2566582" y="822535"/>
                  <a:pt x="2566924" y="822176"/>
                  <a:pt x="2566924" y="821762"/>
                </a:cubicBezTo>
                <a:lnTo>
                  <a:pt x="2566924" y="810473"/>
                </a:lnTo>
                <a:cubicBezTo>
                  <a:pt x="2566924" y="810041"/>
                  <a:pt x="2566564" y="809700"/>
                  <a:pt x="2566150" y="809700"/>
                </a:cubicBezTo>
                <a:close/>
                <a:moveTo>
                  <a:pt x="2481525" y="809700"/>
                </a:moveTo>
                <a:cubicBezTo>
                  <a:pt x="2481093" y="809700"/>
                  <a:pt x="2480751" y="810059"/>
                  <a:pt x="2480751" y="810473"/>
                </a:cubicBezTo>
                <a:lnTo>
                  <a:pt x="2480751" y="885669"/>
                </a:lnTo>
                <a:cubicBezTo>
                  <a:pt x="2480751" y="886100"/>
                  <a:pt x="2481111" y="886442"/>
                  <a:pt x="2481525" y="886442"/>
                </a:cubicBezTo>
                <a:lnTo>
                  <a:pt x="2493817" y="886442"/>
                </a:lnTo>
                <a:cubicBezTo>
                  <a:pt x="2494249" y="886442"/>
                  <a:pt x="2494591" y="886082"/>
                  <a:pt x="2494591" y="885669"/>
                </a:cubicBezTo>
                <a:lnTo>
                  <a:pt x="2494591" y="810473"/>
                </a:lnTo>
                <a:cubicBezTo>
                  <a:pt x="2494591" y="810041"/>
                  <a:pt x="2494231" y="809700"/>
                  <a:pt x="2493817" y="809700"/>
                </a:cubicBezTo>
                <a:close/>
                <a:moveTo>
                  <a:pt x="2417759" y="809700"/>
                </a:moveTo>
                <a:cubicBezTo>
                  <a:pt x="2417327" y="809700"/>
                  <a:pt x="2416985" y="810059"/>
                  <a:pt x="2416985" y="810473"/>
                </a:cubicBezTo>
                <a:lnTo>
                  <a:pt x="2416985" y="886442"/>
                </a:lnTo>
                <a:lnTo>
                  <a:pt x="2466929" y="886442"/>
                </a:lnTo>
                <a:cubicBezTo>
                  <a:pt x="2467361" y="886442"/>
                  <a:pt x="2467703" y="886082"/>
                  <a:pt x="2467703" y="885669"/>
                </a:cubicBezTo>
                <a:lnTo>
                  <a:pt x="2467703" y="874271"/>
                </a:lnTo>
                <a:cubicBezTo>
                  <a:pt x="2467703" y="873840"/>
                  <a:pt x="2467343" y="873499"/>
                  <a:pt x="2466929" y="873499"/>
                </a:cubicBezTo>
                <a:lnTo>
                  <a:pt x="2430826" y="873499"/>
                </a:lnTo>
                <a:lnTo>
                  <a:pt x="2430826" y="810473"/>
                </a:lnTo>
                <a:cubicBezTo>
                  <a:pt x="2430826" y="810041"/>
                  <a:pt x="2430466" y="809700"/>
                  <a:pt x="2430051" y="809700"/>
                </a:cubicBezTo>
                <a:close/>
                <a:moveTo>
                  <a:pt x="2345678" y="809682"/>
                </a:moveTo>
                <a:cubicBezTo>
                  <a:pt x="2345246" y="809682"/>
                  <a:pt x="2344904" y="810041"/>
                  <a:pt x="2344904" y="810455"/>
                </a:cubicBezTo>
                <a:lnTo>
                  <a:pt x="2344904" y="885651"/>
                </a:lnTo>
                <a:cubicBezTo>
                  <a:pt x="2344904" y="886082"/>
                  <a:pt x="2345264" y="886424"/>
                  <a:pt x="2345678" y="886424"/>
                </a:cubicBezTo>
                <a:lnTo>
                  <a:pt x="2357970" y="886424"/>
                </a:lnTo>
                <a:cubicBezTo>
                  <a:pt x="2358403" y="886424"/>
                  <a:pt x="2358744" y="886064"/>
                  <a:pt x="2358744" y="885651"/>
                </a:cubicBezTo>
                <a:lnTo>
                  <a:pt x="2358744" y="858686"/>
                </a:lnTo>
                <a:lnTo>
                  <a:pt x="2375536" y="858686"/>
                </a:lnTo>
                <a:cubicBezTo>
                  <a:pt x="2392652" y="858686"/>
                  <a:pt x="2403073" y="849374"/>
                  <a:pt x="2403073" y="834130"/>
                </a:cubicBezTo>
                <a:cubicBezTo>
                  <a:pt x="2403073" y="818886"/>
                  <a:pt x="2392652" y="809682"/>
                  <a:pt x="2375536" y="809682"/>
                </a:cubicBezTo>
                <a:close/>
                <a:moveTo>
                  <a:pt x="2273579" y="809682"/>
                </a:moveTo>
                <a:cubicBezTo>
                  <a:pt x="2273147" y="809682"/>
                  <a:pt x="2272805" y="810041"/>
                  <a:pt x="2272805" y="810455"/>
                </a:cubicBezTo>
                <a:lnTo>
                  <a:pt x="2272805" y="885651"/>
                </a:lnTo>
                <a:cubicBezTo>
                  <a:pt x="2272805" y="886082"/>
                  <a:pt x="2273165" y="886424"/>
                  <a:pt x="2273579" y="886424"/>
                </a:cubicBezTo>
                <a:lnTo>
                  <a:pt x="2285871" y="886424"/>
                </a:lnTo>
                <a:cubicBezTo>
                  <a:pt x="2286304" y="886424"/>
                  <a:pt x="2286646" y="886064"/>
                  <a:pt x="2286646" y="885651"/>
                </a:cubicBezTo>
                <a:lnTo>
                  <a:pt x="2286646" y="858686"/>
                </a:lnTo>
                <a:lnTo>
                  <a:pt x="2303437" y="858686"/>
                </a:lnTo>
                <a:cubicBezTo>
                  <a:pt x="2320553" y="858686"/>
                  <a:pt x="2330974" y="849374"/>
                  <a:pt x="2330974" y="834130"/>
                </a:cubicBezTo>
                <a:cubicBezTo>
                  <a:pt x="2330974" y="818886"/>
                  <a:pt x="2320553" y="809682"/>
                  <a:pt x="2303437" y="809682"/>
                </a:cubicBezTo>
                <a:close/>
                <a:moveTo>
                  <a:pt x="2217012" y="809682"/>
                </a:moveTo>
                <a:cubicBezTo>
                  <a:pt x="2216688" y="809682"/>
                  <a:pt x="2216400" y="809879"/>
                  <a:pt x="2216292" y="810167"/>
                </a:cubicBezTo>
                <a:lnTo>
                  <a:pt x="2186938" y="885363"/>
                </a:lnTo>
                <a:cubicBezTo>
                  <a:pt x="2186758" y="885866"/>
                  <a:pt x="2187118" y="886406"/>
                  <a:pt x="2187658" y="886406"/>
                </a:cubicBezTo>
                <a:lnTo>
                  <a:pt x="2200598" y="886406"/>
                </a:lnTo>
                <a:cubicBezTo>
                  <a:pt x="2200922" y="886406"/>
                  <a:pt x="2201210" y="886208"/>
                  <a:pt x="2201318" y="885920"/>
                </a:cubicBezTo>
                <a:lnTo>
                  <a:pt x="2207941" y="868663"/>
                </a:lnTo>
                <a:lnTo>
                  <a:pt x="2240859" y="868663"/>
                </a:lnTo>
                <a:lnTo>
                  <a:pt x="2247482" y="885920"/>
                </a:lnTo>
                <a:cubicBezTo>
                  <a:pt x="2247608" y="886208"/>
                  <a:pt x="2247878" y="886406"/>
                  <a:pt x="2248202" y="886406"/>
                </a:cubicBezTo>
                <a:lnTo>
                  <a:pt x="2261269" y="886406"/>
                </a:lnTo>
                <a:cubicBezTo>
                  <a:pt x="2261808" y="886406"/>
                  <a:pt x="2262187" y="885866"/>
                  <a:pt x="2261989" y="885363"/>
                </a:cubicBezTo>
                <a:lnTo>
                  <a:pt x="2232616" y="810167"/>
                </a:lnTo>
                <a:cubicBezTo>
                  <a:pt x="2232490" y="809879"/>
                  <a:pt x="2232220" y="809682"/>
                  <a:pt x="2231896" y="809682"/>
                </a:cubicBezTo>
                <a:lnTo>
                  <a:pt x="2217030" y="809682"/>
                </a:lnTo>
                <a:close/>
                <a:moveTo>
                  <a:pt x="2099523" y="809682"/>
                </a:moveTo>
                <a:lnTo>
                  <a:pt x="2099523" y="809700"/>
                </a:lnTo>
                <a:cubicBezTo>
                  <a:pt x="2099091" y="809700"/>
                  <a:pt x="2098749" y="810059"/>
                  <a:pt x="2098749" y="810473"/>
                </a:cubicBezTo>
                <a:lnTo>
                  <a:pt x="2098749" y="885669"/>
                </a:lnTo>
                <a:cubicBezTo>
                  <a:pt x="2098749" y="886100"/>
                  <a:pt x="2099109" y="886442"/>
                  <a:pt x="2099523" y="886442"/>
                </a:cubicBezTo>
                <a:lnTo>
                  <a:pt x="2111816" y="886442"/>
                </a:lnTo>
                <a:cubicBezTo>
                  <a:pt x="2112247" y="886442"/>
                  <a:pt x="2112589" y="886082"/>
                  <a:pt x="2112589" y="885669"/>
                </a:cubicBezTo>
                <a:lnTo>
                  <a:pt x="2112589" y="855522"/>
                </a:lnTo>
                <a:lnTo>
                  <a:pt x="2148585" y="855522"/>
                </a:lnTo>
                <a:cubicBezTo>
                  <a:pt x="2149017" y="855522"/>
                  <a:pt x="2149359" y="855162"/>
                  <a:pt x="2149359" y="854749"/>
                </a:cubicBezTo>
                <a:lnTo>
                  <a:pt x="2149359" y="843460"/>
                </a:lnTo>
                <a:cubicBezTo>
                  <a:pt x="2149359" y="843028"/>
                  <a:pt x="2148998" y="842687"/>
                  <a:pt x="2148585" y="842687"/>
                </a:cubicBezTo>
                <a:lnTo>
                  <a:pt x="2112589" y="842687"/>
                </a:lnTo>
                <a:lnTo>
                  <a:pt x="2112589" y="822517"/>
                </a:lnTo>
                <a:lnTo>
                  <a:pt x="2151878" y="822517"/>
                </a:lnTo>
                <a:cubicBezTo>
                  <a:pt x="2152310" y="822517"/>
                  <a:pt x="2152652" y="822158"/>
                  <a:pt x="2152652" y="821744"/>
                </a:cubicBezTo>
                <a:lnTo>
                  <a:pt x="2152652" y="810455"/>
                </a:lnTo>
                <a:cubicBezTo>
                  <a:pt x="2152652" y="810023"/>
                  <a:pt x="2152292" y="809682"/>
                  <a:pt x="2151878" y="809682"/>
                </a:cubicBezTo>
                <a:close/>
                <a:moveTo>
                  <a:pt x="2044990" y="808369"/>
                </a:moveTo>
                <a:cubicBezTo>
                  <a:pt x="2022835" y="808369"/>
                  <a:pt x="2005377" y="824908"/>
                  <a:pt x="2005377" y="848044"/>
                </a:cubicBezTo>
                <a:cubicBezTo>
                  <a:pt x="2005377" y="871162"/>
                  <a:pt x="2022943" y="887718"/>
                  <a:pt x="2044990" y="887718"/>
                </a:cubicBezTo>
                <a:cubicBezTo>
                  <a:pt x="2067037" y="887718"/>
                  <a:pt x="2084495" y="871162"/>
                  <a:pt x="2084495" y="848044"/>
                </a:cubicBezTo>
                <a:cubicBezTo>
                  <a:pt x="2084495" y="824926"/>
                  <a:pt x="2067145" y="808369"/>
                  <a:pt x="2044990" y="808369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2368067" y="693373"/>
                </a:moveTo>
                <a:lnTo>
                  <a:pt x="2384859" y="693373"/>
                </a:lnTo>
                <a:cubicBezTo>
                  <a:pt x="2394416" y="693373"/>
                  <a:pt x="2398915" y="697436"/>
                  <a:pt x="2398915" y="704663"/>
                </a:cubicBezTo>
                <a:cubicBezTo>
                  <a:pt x="2398915" y="711889"/>
                  <a:pt x="2394398" y="715952"/>
                  <a:pt x="2384859" y="715952"/>
                </a:cubicBezTo>
                <a:lnTo>
                  <a:pt x="2368067" y="715952"/>
                </a:lnTo>
                <a:close/>
                <a:moveTo>
                  <a:pt x="2592103" y="680430"/>
                </a:moveTo>
                <a:cubicBezTo>
                  <a:pt x="2591509" y="680430"/>
                  <a:pt x="2591150" y="681095"/>
                  <a:pt x="2591455" y="681599"/>
                </a:cubicBezTo>
                <a:lnTo>
                  <a:pt x="2619064" y="727026"/>
                </a:lnTo>
                <a:lnTo>
                  <a:pt x="2619010" y="727044"/>
                </a:lnTo>
                <a:lnTo>
                  <a:pt x="2619010" y="756417"/>
                </a:lnTo>
                <a:cubicBezTo>
                  <a:pt x="2619010" y="756849"/>
                  <a:pt x="2619370" y="757190"/>
                  <a:pt x="2619784" y="757190"/>
                </a:cubicBezTo>
                <a:lnTo>
                  <a:pt x="2632184" y="757190"/>
                </a:lnTo>
                <a:cubicBezTo>
                  <a:pt x="2632616" y="757190"/>
                  <a:pt x="2632958" y="756831"/>
                  <a:pt x="2632958" y="756417"/>
                </a:cubicBezTo>
                <a:lnTo>
                  <a:pt x="2632958" y="727044"/>
                </a:lnTo>
                <a:lnTo>
                  <a:pt x="2660566" y="681617"/>
                </a:lnTo>
                <a:cubicBezTo>
                  <a:pt x="2660891" y="681095"/>
                  <a:pt x="2660513" y="680448"/>
                  <a:pt x="2659919" y="680448"/>
                </a:cubicBezTo>
                <a:lnTo>
                  <a:pt x="2646132" y="680448"/>
                </a:lnTo>
                <a:cubicBezTo>
                  <a:pt x="2645880" y="680448"/>
                  <a:pt x="2645629" y="680592"/>
                  <a:pt x="2645484" y="680826"/>
                </a:cubicBezTo>
                <a:lnTo>
                  <a:pt x="2626065" y="713220"/>
                </a:lnTo>
                <a:lnTo>
                  <a:pt x="2606537" y="680808"/>
                </a:lnTo>
                <a:cubicBezTo>
                  <a:pt x="2606411" y="680574"/>
                  <a:pt x="2606159" y="680430"/>
                  <a:pt x="2605889" y="680430"/>
                </a:cubicBezTo>
                <a:close/>
                <a:moveTo>
                  <a:pt x="2522596" y="680430"/>
                </a:moveTo>
                <a:cubicBezTo>
                  <a:pt x="2522164" y="680430"/>
                  <a:pt x="2521822" y="680790"/>
                  <a:pt x="2521822" y="681203"/>
                </a:cubicBezTo>
                <a:lnTo>
                  <a:pt x="2521822" y="692601"/>
                </a:lnTo>
                <a:cubicBezTo>
                  <a:pt x="2521822" y="693032"/>
                  <a:pt x="2522182" y="693373"/>
                  <a:pt x="2522596" y="693373"/>
                </a:cubicBezTo>
                <a:lnTo>
                  <a:pt x="2546191" y="693373"/>
                </a:lnTo>
                <a:lnTo>
                  <a:pt x="2546191" y="756399"/>
                </a:lnTo>
                <a:cubicBezTo>
                  <a:pt x="2546191" y="756831"/>
                  <a:pt x="2546551" y="757172"/>
                  <a:pt x="2546965" y="757172"/>
                </a:cubicBezTo>
                <a:lnTo>
                  <a:pt x="2559365" y="757172"/>
                </a:lnTo>
                <a:cubicBezTo>
                  <a:pt x="2559797" y="757172"/>
                  <a:pt x="2560139" y="756813"/>
                  <a:pt x="2560139" y="756399"/>
                </a:cubicBezTo>
                <a:lnTo>
                  <a:pt x="2560139" y="693373"/>
                </a:lnTo>
                <a:lnTo>
                  <a:pt x="2583734" y="693373"/>
                </a:lnTo>
                <a:cubicBezTo>
                  <a:pt x="2584166" y="693373"/>
                  <a:pt x="2584508" y="693014"/>
                  <a:pt x="2584508" y="692601"/>
                </a:cubicBezTo>
                <a:lnTo>
                  <a:pt x="2584508" y="681203"/>
                </a:lnTo>
                <a:cubicBezTo>
                  <a:pt x="2584508" y="680772"/>
                  <a:pt x="2584148" y="680430"/>
                  <a:pt x="2583734" y="680430"/>
                </a:cubicBezTo>
                <a:close/>
                <a:moveTo>
                  <a:pt x="2497129" y="680430"/>
                </a:moveTo>
                <a:cubicBezTo>
                  <a:pt x="2496697" y="680430"/>
                  <a:pt x="2496355" y="680790"/>
                  <a:pt x="2496355" y="681203"/>
                </a:cubicBezTo>
                <a:lnTo>
                  <a:pt x="2496355" y="756399"/>
                </a:lnTo>
                <a:cubicBezTo>
                  <a:pt x="2496355" y="756831"/>
                  <a:pt x="2496715" y="757172"/>
                  <a:pt x="2497129" y="757172"/>
                </a:cubicBezTo>
                <a:lnTo>
                  <a:pt x="2509422" y="757172"/>
                </a:lnTo>
                <a:cubicBezTo>
                  <a:pt x="2509853" y="757172"/>
                  <a:pt x="2510196" y="756813"/>
                  <a:pt x="2510196" y="756399"/>
                </a:cubicBezTo>
                <a:lnTo>
                  <a:pt x="2510196" y="681203"/>
                </a:lnTo>
                <a:cubicBezTo>
                  <a:pt x="2510196" y="680772"/>
                  <a:pt x="2509835" y="680430"/>
                  <a:pt x="2509422" y="680430"/>
                </a:cubicBezTo>
                <a:close/>
                <a:moveTo>
                  <a:pt x="2355019" y="680430"/>
                </a:moveTo>
                <a:cubicBezTo>
                  <a:pt x="2354587" y="680430"/>
                  <a:pt x="2354245" y="680790"/>
                  <a:pt x="2354245" y="681203"/>
                </a:cubicBezTo>
                <a:lnTo>
                  <a:pt x="2354227" y="681221"/>
                </a:lnTo>
                <a:lnTo>
                  <a:pt x="2354227" y="756417"/>
                </a:lnTo>
                <a:cubicBezTo>
                  <a:pt x="2354227" y="756849"/>
                  <a:pt x="2354587" y="757190"/>
                  <a:pt x="2355001" y="757190"/>
                </a:cubicBezTo>
                <a:lnTo>
                  <a:pt x="2367293" y="757190"/>
                </a:lnTo>
                <a:cubicBezTo>
                  <a:pt x="2367725" y="757190"/>
                  <a:pt x="2368067" y="756831"/>
                  <a:pt x="2368067" y="756417"/>
                </a:cubicBezTo>
                <a:lnTo>
                  <a:pt x="2368067" y="728787"/>
                </a:lnTo>
                <a:lnTo>
                  <a:pt x="2378830" y="728787"/>
                </a:lnTo>
                <a:lnTo>
                  <a:pt x="2399563" y="756867"/>
                </a:lnTo>
                <a:cubicBezTo>
                  <a:pt x="2399707" y="757064"/>
                  <a:pt x="2399924" y="757172"/>
                  <a:pt x="2400176" y="757172"/>
                </a:cubicBezTo>
                <a:lnTo>
                  <a:pt x="2415041" y="757172"/>
                </a:lnTo>
                <a:cubicBezTo>
                  <a:pt x="2415672" y="757172"/>
                  <a:pt x="2416031" y="756453"/>
                  <a:pt x="2415653" y="755950"/>
                </a:cubicBezTo>
                <a:lnTo>
                  <a:pt x="2394416" y="727906"/>
                </a:lnTo>
                <a:cubicBezTo>
                  <a:pt x="2406168" y="725264"/>
                  <a:pt x="2413187" y="716833"/>
                  <a:pt x="2413187" y="704663"/>
                </a:cubicBezTo>
                <a:cubicBezTo>
                  <a:pt x="2413187" y="689742"/>
                  <a:pt x="2402767" y="680430"/>
                  <a:pt x="2386191" y="680430"/>
                </a:cubicBezTo>
                <a:close/>
                <a:moveTo>
                  <a:pt x="2285439" y="680430"/>
                </a:moveTo>
                <a:lnTo>
                  <a:pt x="2285439" y="680448"/>
                </a:lnTo>
                <a:cubicBezTo>
                  <a:pt x="2285008" y="680448"/>
                  <a:pt x="2284666" y="680808"/>
                  <a:pt x="2284666" y="681221"/>
                </a:cubicBezTo>
                <a:lnTo>
                  <a:pt x="2284666" y="756417"/>
                </a:lnTo>
                <a:cubicBezTo>
                  <a:pt x="2284666" y="756849"/>
                  <a:pt x="2285026" y="757190"/>
                  <a:pt x="2285439" y="757190"/>
                </a:cubicBezTo>
                <a:lnTo>
                  <a:pt x="2337795" y="757190"/>
                </a:lnTo>
                <a:cubicBezTo>
                  <a:pt x="2338227" y="757190"/>
                  <a:pt x="2338569" y="756831"/>
                  <a:pt x="2338569" y="756417"/>
                </a:cubicBezTo>
                <a:lnTo>
                  <a:pt x="2338569" y="745128"/>
                </a:lnTo>
                <a:cubicBezTo>
                  <a:pt x="2338569" y="744697"/>
                  <a:pt x="2338209" y="744355"/>
                  <a:pt x="2337795" y="744355"/>
                </a:cubicBezTo>
                <a:lnTo>
                  <a:pt x="2298506" y="744355"/>
                </a:lnTo>
                <a:lnTo>
                  <a:pt x="2298506" y="723754"/>
                </a:lnTo>
                <a:lnTo>
                  <a:pt x="2332648" y="723754"/>
                </a:lnTo>
                <a:cubicBezTo>
                  <a:pt x="2333080" y="723754"/>
                  <a:pt x="2333421" y="723394"/>
                  <a:pt x="2333421" y="722981"/>
                </a:cubicBezTo>
                <a:lnTo>
                  <a:pt x="2333421" y="711799"/>
                </a:lnTo>
                <a:cubicBezTo>
                  <a:pt x="2333421" y="711368"/>
                  <a:pt x="2333062" y="711027"/>
                  <a:pt x="2332648" y="711027"/>
                </a:cubicBezTo>
                <a:lnTo>
                  <a:pt x="2298506" y="711027"/>
                </a:lnTo>
                <a:lnTo>
                  <a:pt x="2298506" y="693266"/>
                </a:lnTo>
                <a:lnTo>
                  <a:pt x="2337795" y="693266"/>
                </a:lnTo>
                <a:cubicBezTo>
                  <a:pt x="2338227" y="693266"/>
                  <a:pt x="2338569" y="692906"/>
                  <a:pt x="2338569" y="692493"/>
                </a:cubicBezTo>
                <a:lnTo>
                  <a:pt x="2338569" y="681203"/>
                </a:lnTo>
                <a:cubicBezTo>
                  <a:pt x="2338569" y="680772"/>
                  <a:pt x="2338209" y="680430"/>
                  <a:pt x="2337795" y="680430"/>
                </a:cubicBezTo>
                <a:close/>
                <a:moveTo>
                  <a:pt x="2201300" y="680430"/>
                </a:moveTo>
                <a:cubicBezTo>
                  <a:pt x="2200760" y="680430"/>
                  <a:pt x="2200382" y="680970"/>
                  <a:pt x="2200580" y="681473"/>
                </a:cubicBezTo>
                <a:lnTo>
                  <a:pt x="2229197" y="756669"/>
                </a:lnTo>
                <a:cubicBezTo>
                  <a:pt x="2229323" y="756957"/>
                  <a:pt x="2229593" y="757154"/>
                  <a:pt x="2229917" y="757154"/>
                </a:cubicBezTo>
                <a:lnTo>
                  <a:pt x="2244549" y="757154"/>
                </a:lnTo>
                <a:cubicBezTo>
                  <a:pt x="2244873" y="757154"/>
                  <a:pt x="2245161" y="756975"/>
                  <a:pt x="2245269" y="756669"/>
                </a:cubicBezTo>
                <a:lnTo>
                  <a:pt x="2273885" y="681473"/>
                </a:lnTo>
                <a:cubicBezTo>
                  <a:pt x="2274065" y="680970"/>
                  <a:pt x="2273705" y="680430"/>
                  <a:pt x="2273165" y="680430"/>
                </a:cubicBezTo>
                <a:lnTo>
                  <a:pt x="2260099" y="680430"/>
                </a:lnTo>
                <a:cubicBezTo>
                  <a:pt x="2259775" y="680430"/>
                  <a:pt x="2259487" y="680628"/>
                  <a:pt x="2259379" y="680934"/>
                </a:cubicBezTo>
                <a:lnTo>
                  <a:pt x="2237170" y="740724"/>
                </a:lnTo>
                <a:lnTo>
                  <a:pt x="2215069" y="680934"/>
                </a:lnTo>
                <a:cubicBezTo>
                  <a:pt x="2214960" y="680628"/>
                  <a:pt x="2214672" y="680430"/>
                  <a:pt x="2214349" y="680430"/>
                </a:cubicBezTo>
                <a:close/>
                <a:moveTo>
                  <a:pt x="2176679" y="680430"/>
                </a:moveTo>
                <a:cubicBezTo>
                  <a:pt x="2176247" y="680430"/>
                  <a:pt x="2175905" y="680790"/>
                  <a:pt x="2175905" y="681203"/>
                </a:cubicBezTo>
                <a:lnTo>
                  <a:pt x="2175905" y="756399"/>
                </a:lnTo>
                <a:cubicBezTo>
                  <a:pt x="2175905" y="756831"/>
                  <a:pt x="2176266" y="757172"/>
                  <a:pt x="2176679" y="757172"/>
                </a:cubicBezTo>
                <a:lnTo>
                  <a:pt x="2188972" y="757172"/>
                </a:lnTo>
                <a:cubicBezTo>
                  <a:pt x="2189404" y="757172"/>
                  <a:pt x="2189746" y="756813"/>
                  <a:pt x="2189746" y="756399"/>
                </a:cubicBezTo>
                <a:lnTo>
                  <a:pt x="2189746" y="681203"/>
                </a:lnTo>
                <a:cubicBezTo>
                  <a:pt x="2189746" y="680772"/>
                  <a:pt x="2189386" y="680430"/>
                  <a:pt x="2188972" y="680430"/>
                </a:cubicBezTo>
                <a:close/>
                <a:moveTo>
                  <a:pt x="2010218" y="680430"/>
                </a:moveTo>
                <a:cubicBezTo>
                  <a:pt x="2009786" y="680430"/>
                  <a:pt x="2009444" y="680790"/>
                  <a:pt x="2009444" y="681203"/>
                </a:cubicBezTo>
                <a:lnTo>
                  <a:pt x="2009444" y="726468"/>
                </a:lnTo>
                <a:cubicBezTo>
                  <a:pt x="2009444" y="747088"/>
                  <a:pt x="2021737" y="758485"/>
                  <a:pt x="2041606" y="758485"/>
                </a:cubicBezTo>
                <a:cubicBezTo>
                  <a:pt x="2061476" y="758485"/>
                  <a:pt x="2073768" y="747069"/>
                  <a:pt x="2073768" y="726468"/>
                </a:cubicBezTo>
                <a:lnTo>
                  <a:pt x="2073768" y="681203"/>
                </a:lnTo>
                <a:cubicBezTo>
                  <a:pt x="2073768" y="680772"/>
                  <a:pt x="2073408" y="680430"/>
                  <a:pt x="2072994" y="680430"/>
                </a:cubicBezTo>
                <a:lnTo>
                  <a:pt x="2060594" y="680430"/>
                </a:lnTo>
                <a:cubicBezTo>
                  <a:pt x="2060162" y="680430"/>
                  <a:pt x="2059820" y="680790"/>
                  <a:pt x="2059820" y="681203"/>
                </a:cubicBezTo>
                <a:lnTo>
                  <a:pt x="2059820" y="725048"/>
                </a:lnTo>
                <a:cubicBezTo>
                  <a:pt x="2059820" y="738854"/>
                  <a:pt x="2053125" y="745434"/>
                  <a:pt x="2041606" y="745434"/>
                </a:cubicBezTo>
                <a:cubicBezTo>
                  <a:pt x="2030088" y="745434"/>
                  <a:pt x="2023285" y="738854"/>
                  <a:pt x="2023285" y="725048"/>
                </a:cubicBezTo>
                <a:lnTo>
                  <a:pt x="2023285" y="681203"/>
                </a:lnTo>
                <a:cubicBezTo>
                  <a:pt x="2023285" y="680772"/>
                  <a:pt x="2022924" y="680430"/>
                  <a:pt x="2022511" y="680430"/>
                </a:cubicBezTo>
                <a:close/>
                <a:moveTo>
                  <a:pt x="2144427" y="680412"/>
                </a:moveTo>
                <a:cubicBezTo>
                  <a:pt x="2143996" y="680412"/>
                  <a:pt x="2143654" y="680772"/>
                  <a:pt x="2143654" y="681186"/>
                </a:cubicBezTo>
                <a:lnTo>
                  <a:pt x="2143654" y="734468"/>
                </a:lnTo>
                <a:lnTo>
                  <a:pt x="2105588" y="680754"/>
                </a:lnTo>
                <a:cubicBezTo>
                  <a:pt x="2105444" y="680556"/>
                  <a:pt x="2105210" y="680430"/>
                  <a:pt x="2104958" y="680430"/>
                </a:cubicBezTo>
                <a:lnTo>
                  <a:pt x="2091964" y="680430"/>
                </a:lnTo>
                <a:cubicBezTo>
                  <a:pt x="2091532" y="680430"/>
                  <a:pt x="2091190" y="680790"/>
                  <a:pt x="2091190" y="681203"/>
                </a:cubicBezTo>
                <a:lnTo>
                  <a:pt x="2091190" y="756399"/>
                </a:lnTo>
                <a:cubicBezTo>
                  <a:pt x="2091190" y="756831"/>
                  <a:pt x="2091550" y="757172"/>
                  <a:pt x="2091964" y="757172"/>
                </a:cubicBezTo>
                <a:lnTo>
                  <a:pt x="2104256" y="757172"/>
                </a:lnTo>
                <a:cubicBezTo>
                  <a:pt x="2104688" y="757172"/>
                  <a:pt x="2105030" y="756813"/>
                  <a:pt x="2105030" y="756399"/>
                </a:cubicBezTo>
                <a:lnTo>
                  <a:pt x="2105030" y="703009"/>
                </a:lnTo>
                <a:lnTo>
                  <a:pt x="2143095" y="756831"/>
                </a:lnTo>
                <a:cubicBezTo>
                  <a:pt x="2143240" y="757028"/>
                  <a:pt x="2143473" y="757154"/>
                  <a:pt x="2143725" y="757154"/>
                </a:cubicBezTo>
                <a:lnTo>
                  <a:pt x="2156720" y="757154"/>
                </a:lnTo>
                <a:cubicBezTo>
                  <a:pt x="2157152" y="757154"/>
                  <a:pt x="2157494" y="756795"/>
                  <a:pt x="2157494" y="756381"/>
                </a:cubicBezTo>
                <a:lnTo>
                  <a:pt x="2157494" y="681186"/>
                </a:lnTo>
                <a:cubicBezTo>
                  <a:pt x="2157494" y="680754"/>
                  <a:pt x="2157134" y="680412"/>
                  <a:pt x="2156720" y="680412"/>
                </a:cubicBezTo>
                <a:close/>
                <a:moveTo>
                  <a:pt x="2453898" y="679118"/>
                </a:moveTo>
                <a:cubicBezTo>
                  <a:pt x="2436783" y="679118"/>
                  <a:pt x="2425696" y="688754"/>
                  <a:pt x="2425696" y="702128"/>
                </a:cubicBezTo>
                <a:cubicBezTo>
                  <a:pt x="2425696" y="712321"/>
                  <a:pt x="2432391" y="719332"/>
                  <a:pt x="2444575" y="722298"/>
                </a:cubicBezTo>
                <a:lnTo>
                  <a:pt x="2458074" y="725480"/>
                </a:lnTo>
                <a:cubicBezTo>
                  <a:pt x="2466407" y="727457"/>
                  <a:pt x="2469592" y="730747"/>
                  <a:pt x="2469592" y="735457"/>
                </a:cubicBezTo>
                <a:cubicBezTo>
                  <a:pt x="2469592" y="741479"/>
                  <a:pt x="2464319" y="745865"/>
                  <a:pt x="2454996" y="745865"/>
                </a:cubicBezTo>
                <a:cubicBezTo>
                  <a:pt x="2447941" y="745865"/>
                  <a:pt x="2440472" y="743384"/>
                  <a:pt x="2432895" y="737883"/>
                </a:cubicBezTo>
                <a:cubicBezTo>
                  <a:pt x="2432553" y="737650"/>
                  <a:pt x="2432085" y="737704"/>
                  <a:pt x="2431833" y="738045"/>
                </a:cubicBezTo>
                <a:lnTo>
                  <a:pt x="2424708" y="747678"/>
                </a:lnTo>
                <a:lnTo>
                  <a:pt x="2424706" y="747663"/>
                </a:lnTo>
                <a:lnTo>
                  <a:pt x="2424706" y="747681"/>
                </a:lnTo>
                <a:lnTo>
                  <a:pt x="2424708" y="747678"/>
                </a:lnTo>
                <a:lnTo>
                  <a:pt x="2424850" y="748741"/>
                </a:lnTo>
                <a:cubicBezTo>
                  <a:pt x="2432895" y="755015"/>
                  <a:pt x="2443514" y="758466"/>
                  <a:pt x="2454547" y="758466"/>
                </a:cubicBezTo>
                <a:cubicBezTo>
                  <a:pt x="2472760" y="758466"/>
                  <a:pt x="2483631" y="748831"/>
                  <a:pt x="2483631" y="734468"/>
                </a:cubicBezTo>
                <a:cubicBezTo>
                  <a:pt x="2483631" y="723736"/>
                  <a:pt x="2477368" y="716941"/>
                  <a:pt x="2464859" y="713867"/>
                </a:cubicBezTo>
                <a:lnTo>
                  <a:pt x="2451361" y="710685"/>
                </a:lnTo>
                <a:cubicBezTo>
                  <a:pt x="2442596" y="708618"/>
                  <a:pt x="2439626" y="705652"/>
                  <a:pt x="2439626" y="701265"/>
                </a:cubicBezTo>
                <a:cubicBezTo>
                  <a:pt x="2439626" y="695783"/>
                  <a:pt x="2444575" y="691612"/>
                  <a:pt x="2453682" y="691612"/>
                </a:cubicBezTo>
                <a:cubicBezTo>
                  <a:pt x="2460269" y="691612"/>
                  <a:pt x="2466659" y="693877"/>
                  <a:pt x="2472436" y="699000"/>
                </a:cubicBezTo>
                <a:cubicBezTo>
                  <a:pt x="2472742" y="699270"/>
                  <a:pt x="2473210" y="699270"/>
                  <a:pt x="2473498" y="698964"/>
                </a:cubicBezTo>
                <a:lnTo>
                  <a:pt x="2481471" y="690425"/>
                </a:lnTo>
                <a:cubicBezTo>
                  <a:pt x="2481759" y="690120"/>
                  <a:pt x="2481741" y="689616"/>
                  <a:pt x="2481435" y="689329"/>
                </a:cubicBezTo>
                <a:cubicBezTo>
                  <a:pt x="2474236" y="682659"/>
                  <a:pt x="2464265" y="679118"/>
                  <a:pt x="2453898" y="679118"/>
                </a:cubicBezTo>
                <a:close/>
                <a:moveTo>
                  <a:pt x="1894168" y="679118"/>
                </a:moveTo>
                <a:cubicBezTo>
                  <a:pt x="1893741" y="679118"/>
                  <a:pt x="1893394" y="679464"/>
                  <a:pt x="1893394" y="679891"/>
                </a:cubicBezTo>
                <a:lnTo>
                  <a:pt x="1893394" y="1016178"/>
                </a:lnTo>
                <a:cubicBezTo>
                  <a:pt x="1893394" y="1016605"/>
                  <a:pt x="1893741" y="1016951"/>
                  <a:pt x="1894168" y="1016951"/>
                </a:cubicBezTo>
                <a:lnTo>
                  <a:pt x="1902825" y="1016951"/>
                </a:lnTo>
                <a:cubicBezTo>
                  <a:pt x="1903253" y="1016951"/>
                  <a:pt x="1903599" y="1016605"/>
                  <a:pt x="1903599" y="1016178"/>
                </a:cubicBezTo>
                <a:lnTo>
                  <a:pt x="1903599" y="679891"/>
                </a:lnTo>
                <a:cubicBezTo>
                  <a:pt x="1903599" y="679464"/>
                  <a:pt x="1903253" y="679118"/>
                  <a:pt x="1902825" y="679118"/>
                </a:cubicBez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95E86C-603C-44F7-83F9-8134D6D95E0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6582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A3B903-E368-4723-ADD7-D1583A4B4CB0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FAA310E7-1907-40FB-7FB3-07AC27640316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C2D1F85-A62C-D889-D9A5-5612D3D7F7CA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691A2A-AD2F-8B00-86DE-D2C56C08C600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5881590-E4DD-3058-9B02-DA61A00CFA86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4248814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5C7AA20-E1FA-45E2-9083-4F94E7F6210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grpSp>
        <p:nvGrpSpPr>
          <p:cNvPr id="10" name="Graphic 10">
            <a:extLst>
              <a:ext uri="{FF2B5EF4-FFF2-40B4-BE49-F238E27FC236}">
                <a16:creationId xmlns:a16="http://schemas.microsoft.com/office/drawing/2014/main" id="{C06E3D14-4ECF-8D83-CA6B-9C0FD02F775F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839208-3C04-8305-6D57-CDF245116F6B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5B6C7C9-8B51-8E54-1D8D-FDCDB0B9F59C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BD6D133-3464-112B-7FA8-C09B3045EFA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8522107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B115C7D-5372-4BC4-87A3-D6F97EA9508D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39750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7459FB7-AC3A-4BBC-A5ED-BAEC199EB0E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749809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2546B5E-38BF-4B11-9DE9-FA81DA65D2F6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51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2F6AC21-BFC3-4525-8B41-8B5913F62ABC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701143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E2768DA-3E4C-47DB-9D63-BFA383BAFA7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722835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3925793-77C6-4810-BD15-8AC450367699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73705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57F79B9-6C1F-41BF-B456-17ECB860694D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Thank you!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grpSp>
        <p:nvGrpSpPr>
          <p:cNvPr id="4" name="Graphic 10">
            <a:extLst>
              <a:ext uri="{FF2B5EF4-FFF2-40B4-BE49-F238E27FC236}">
                <a16:creationId xmlns:a16="http://schemas.microsoft.com/office/drawing/2014/main" id="{2D650DD3-F273-54B8-C9A7-86C7953C086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2FE4E17-9DD0-5842-FDCE-187F8E745051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3B4ACDB-0562-A531-BD0F-69A5D332EF5C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DEEAC99-079F-B185-6068-5CF626F22FA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5944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 userDrawn="1"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6D865C2-7BB3-49EE-851A-EE1F81E0825E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 dirty="0" err="1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2008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DE3B9E7-321A-4E6C-8E9F-AD1E1D839DFB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grpSp>
        <p:nvGrpSpPr>
          <p:cNvPr id="3" name="Graphic 10">
            <a:extLst>
              <a:ext uri="{FF2B5EF4-FFF2-40B4-BE49-F238E27FC236}">
                <a16:creationId xmlns:a16="http://schemas.microsoft.com/office/drawing/2014/main" id="{E6D829A7-C904-8A9A-23A5-FCBB631672D1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4155CDF-5BB2-0B73-B13E-F402F1F0D016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24181C2-5222-6331-32FB-3046650FADA5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52D811-CBE1-B69B-7B4E-CF783C29DE54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3467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C0B730E-F41D-4473-A2C9-8CFF586046B6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8485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2" r:id="rId3"/>
    <p:sldLayoutId id="2147483663" r:id="rId4"/>
    <p:sldLayoutId id="2147483824" r:id="rId5"/>
    <p:sldLayoutId id="2147483787" r:id="rId6"/>
    <p:sldLayoutId id="2147483832" r:id="rId7"/>
    <p:sldLayoutId id="2147483785" r:id="rId8"/>
    <p:sldLayoutId id="2147483675" r:id="rId9"/>
    <p:sldLayoutId id="2147483678" r:id="rId10"/>
    <p:sldLayoutId id="2147483751" r:id="rId11"/>
    <p:sldLayoutId id="2147483752" r:id="rId12"/>
    <p:sldLayoutId id="2147483753" r:id="rId13"/>
    <p:sldLayoutId id="2147483905" r:id="rId14"/>
    <p:sldLayoutId id="2147483756" r:id="rId15"/>
    <p:sldLayoutId id="2147483910" r:id="rId16"/>
    <p:sldLayoutId id="2147483755" r:id="rId17"/>
    <p:sldLayoutId id="2147483761" r:id="rId18"/>
    <p:sldLayoutId id="2147483840" r:id="rId19"/>
    <p:sldLayoutId id="2147483841" r:id="rId20"/>
    <p:sldLayoutId id="2147483906" r:id="rId21"/>
    <p:sldLayoutId id="2147483766" r:id="rId22"/>
    <p:sldLayoutId id="2147483767" r:id="rId23"/>
    <p:sldLayoutId id="2147483768" r:id="rId24"/>
    <p:sldLayoutId id="2147483769" r:id="rId25"/>
    <p:sldLayoutId id="2147483775" r:id="rId26"/>
    <p:sldLayoutId id="2147483791" r:id="rId27"/>
    <p:sldLayoutId id="2147483909" r:id="rId28"/>
    <p:sldLayoutId id="2147483835" r:id="rId29"/>
    <p:sldLayoutId id="2147483834" r:id="rId30"/>
    <p:sldLayoutId id="2147483836" r:id="rId31"/>
    <p:sldLayoutId id="2147483838" r:id="rId32"/>
    <p:sldLayoutId id="2147483839" r:id="rId33"/>
    <p:sldLayoutId id="2147483793" r:id="rId34"/>
    <p:sldLayoutId id="2147483795" r:id="rId35"/>
    <p:sldLayoutId id="2147483801" r:id="rId36"/>
    <p:sldLayoutId id="2147483802" r:id="rId37"/>
    <p:sldLayoutId id="2147483798" r:id="rId38"/>
    <p:sldLayoutId id="2147483796" r:id="rId39"/>
    <p:sldLayoutId id="2147483781" r:id="rId40"/>
    <p:sldLayoutId id="2147483809" r:id="rId41"/>
    <p:sldLayoutId id="2147483805" r:id="rId42"/>
    <p:sldLayoutId id="2147483812" r:id="rId43"/>
    <p:sldLayoutId id="2147483771" r:id="rId44"/>
    <p:sldLayoutId id="2147483911" r:id="rId45"/>
    <p:sldLayoutId id="2147483914" r:id="rId46"/>
    <p:sldLayoutId id="2147483915" r:id="rId4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06F2772-D190-40CB-8CDC-626490D882F4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248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52" r:id="rId6"/>
    <p:sldLayoutId id="2147483853" r:id="rId7"/>
    <p:sldLayoutId id="2147483880" r:id="rId8"/>
    <p:sldLayoutId id="2147483882" r:id="rId9"/>
    <p:sldLayoutId id="2147483883" r:id="rId10"/>
    <p:sldLayoutId id="2147483884" r:id="rId11"/>
    <p:sldLayoutId id="214748388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4EB287D-7C09-4132-A6A4-787A7D0EB2C1}" type="datetime4">
              <a:rPr lang="en-US" smtClean="0"/>
              <a:t>August 27,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52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8" r:id="rId12"/>
    <p:sldLayoutId id="2147483903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8" descr="A person jumping in the air&#10;&#10;Description automatically generated with medium confidence">
            <a:extLst>
              <a:ext uri="{FF2B5EF4-FFF2-40B4-BE49-F238E27FC236}">
                <a16:creationId xmlns:a16="http://schemas.microsoft.com/office/drawing/2014/main" id="{77C60930-5D97-BE2D-0CD0-842DBB45C9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F19C7-3AB8-86DA-0991-D3B4E0C96A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</a:t>
            </a:fld>
            <a:endParaRPr lang="en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5B15EB-F1F9-E2F3-DDC9-472BBB50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60" y="2634936"/>
            <a:ext cx="7446325" cy="1588127"/>
          </a:xfrm>
        </p:spPr>
        <p:txBody>
          <a:bodyPr>
            <a:normAutofit/>
          </a:bodyPr>
          <a:lstStyle/>
          <a:p>
            <a:r>
              <a:rPr lang="nl-BE" dirty="0"/>
              <a:t>SELECT WHERE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7129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B69F-F946-4CD3-8171-86308781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36B2F-1FD9-432D-B7A4-421BD18DA2C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A3E6B-B588-4725-91A6-7F865F7B90F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64098" y="1772816"/>
            <a:ext cx="6211965" cy="45724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Hier vind je de teams terug.</a:t>
            </a:r>
          </a:p>
          <a:p>
            <a:pPr marL="0" indent="0"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"</a:t>
            </a:r>
            <a:r>
              <a:rPr lang="nl-BE" dirty="0" err="1"/>
              <a:t>spelerId</a:t>
            </a:r>
            <a:r>
              <a:rPr lang="nl-BE" dirty="0"/>
              <a:t>" = de aanvoerder van het team. 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foreign</a:t>
            </a:r>
            <a:r>
              <a:rPr lang="nl-BE" dirty="0"/>
              <a:t> </a:t>
            </a:r>
            <a:r>
              <a:rPr lang="nl-BE" dirty="0" err="1"/>
              <a:t>key</a:t>
            </a:r>
            <a:r>
              <a:rPr lang="nl-BE" dirty="0"/>
              <a:t> naar tabel </a:t>
            </a:r>
            <a:r>
              <a:rPr lang="nl-BE" i="1" dirty="0"/>
              <a:t>Speler</a:t>
            </a:r>
            <a:r>
              <a:rPr lang="nl-BE" dirty="0"/>
              <a:t>)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Als je wil weten welke spelers voor een bepaald team speelden, moet je dit via de tabel "Wedstrijd" gaan bekijken.</a:t>
            </a:r>
            <a:endParaRPr lang="en-GB" dirty="0"/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3C8C5-86BB-40D3-8703-4074DC86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72" y="1772816"/>
            <a:ext cx="3556149" cy="24482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F40B6-74B3-47B7-8F98-73227966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601019"/>
            <a:ext cx="2857311" cy="11626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726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BD52-80E3-4ED2-AB45-3ECB8048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Wedstrijd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6C8EE-739D-47AB-93E2-43E92A2583A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34278-7BF8-4664-B975-DAC47B9F10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20937" y="2029522"/>
            <a:ext cx="5855126" cy="4315716"/>
          </a:xfrm>
          <a:solidFill>
            <a:schemeClr val="bg1"/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Elke wedstrijd wordt maar door één speler gespeeld.</a:t>
            </a:r>
          </a:p>
          <a:p>
            <a:pPr lvl="2"/>
            <a:r>
              <a:rPr lang="nl-BE" sz="2000" dirty="0"/>
              <a:t>De tegenspeler is iemand van een andere club en deze zit niet in onze databank.</a:t>
            </a:r>
          </a:p>
          <a:p>
            <a:pPr lvl="1"/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In "</a:t>
            </a:r>
            <a:r>
              <a:rPr lang="nl-BE" sz="2000" dirty="0" err="1"/>
              <a:t>aantalGewonnenSets</a:t>
            </a:r>
            <a:r>
              <a:rPr lang="nl-BE" sz="2000" dirty="0"/>
              <a:t>" en "</a:t>
            </a:r>
            <a:r>
              <a:rPr lang="nl-BE" sz="2000" dirty="0" err="1"/>
              <a:t>aantalVerlorenSets</a:t>
            </a:r>
            <a:r>
              <a:rPr lang="nl-BE" sz="2000" dirty="0"/>
              <a:t>" zit het aantal sets dat ze gewonnen of verloren hebben.</a:t>
            </a:r>
          </a:p>
          <a:p>
            <a:pPr lvl="2"/>
            <a:r>
              <a:rPr lang="nl-BE" sz="2000" dirty="0"/>
              <a:t>Je wint een match met 3 gewonnen sets</a:t>
            </a:r>
          </a:p>
          <a:p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Elke wedstrijd wordt gespeeld door een team (zie "</a:t>
            </a:r>
            <a:r>
              <a:rPr lang="nl-BE" sz="2000" dirty="0" err="1"/>
              <a:t>teamId</a:t>
            </a:r>
            <a:r>
              <a:rPr lang="nl-BE" sz="2000" dirty="0"/>
              <a:t>", </a:t>
            </a:r>
            <a:r>
              <a:rPr lang="nl-BE" sz="2000" dirty="0" err="1"/>
              <a:t>foreign</a:t>
            </a:r>
            <a:r>
              <a:rPr lang="nl-BE" sz="2000" dirty="0"/>
              <a:t> </a:t>
            </a:r>
            <a:r>
              <a:rPr lang="nl-BE" sz="2000" dirty="0" err="1"/>
              <a:t>key</a:t>
            </a:r>
            <a:r>
              <a:rPr lang="nl-BE" sz="2000" dirty="0"/>
              <a:t> naar de tabel </a:t>
            </a:r>
            <a:r>
              <a:rPr lang="nl-BE" sz="2000" i="1" dirty="0"/>
              <a:t>Team</a:t>
            </a:r>
            <a:r>
              <a:rPr lang="nl-BE" sz="2000" dirty="0"/>
              <a:t>).</a:t>
            </a:r>
            <a:endParaRPr lang="en-GB" sz="2000" dirty="0"/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B4A98-093F-402D-B333-55007D2D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88" y="2132968"/>
            <a:ext cx="3838761" cy="266429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3238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E878-C937-4079-8B86-A1D91F9C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Wedstrijd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7A607-FEDA-4D9D-B315-995A2A2CF25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C61C7-1114-46A0-BEC8-6F68FE1C4C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Inhoud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65B75-412C-4BC1-812B-B31EDBC6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47" y="2367148"/>
            <a:ext cx="5867927" cy="42162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740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7EE3-6BDF-4B9F-864C-98F7D8F5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Raadplegen van tabellen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ED44C-ED3A-4A87-A8C2-CF36DFD7A29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7A4EB-5E3E-4239-8790-7BB9C703E0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Gegevens in tabellen kunnen geselecteerd worden met de </a:t>
            </a:r>
            <a:r>
              <a:rPr lang="nl-BE" dirty="0">
                <a:solidFill>
                  <a:srgbClr val="EC4B2F"/>
                </a:solidFill>
              </a:rPr>
              <a:t>SELECT</a:t>
            </a:r>
            <a:r>
              <a:rPr lang="nl-BE" dirty="0"/>
              <a:t>-instructie.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Men geeft op welke kolommen geselecteerd moeten worden of men kan werken met een </a:t>
            </a:r>
            <a:r>
              <a:rPr lang="nl-BE" dirty="0">
                <a:solidFill>
                  <a:srgbClr val="EC4B2F"/>
                </a:solidFill>
              </a:rPr>
              <a:t>wildcard</a:t>
            </a:r>
            <a:r>
              <a:rPr lang="nl-BE" dirty="0"/>
              <a:t> (*).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Men moet aangeven uit welke tabel men selecteert (achter FROM).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9348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7EE3-6BDF-4B9F-864C-98F7D8F5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/>
              <a:t>Raadplegen van tabellen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ED44C-ED3A-4A87-A8C2-CF36DFD7A29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7A4EB-5E3E-4239-8790-7BB9C703E0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</a:t>
            </a:r>
            <a:r>
              <a:rPr lang="nl-BE" u="sng" dirty="0"/>
              <a:t>alle</a:t>
            </a:r>
            <a:r>
              <a:rPr lang="nl-BE" dirty="0"/>
              <a:t> gegevens van </a:t>
            </a:r>
            <a:r>
              <a:rPr lang="nl-BE" u="sng" dirty="0"/>
              <a:t>elk</a:t>
            </a:r>
            <a:r>
              <a:rPr lang="nl-BE" dirty="0"/>
              <a:t> team.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96600-4465-4C4A-81A0-1657D1B29AD7}"/>
              </a:ext>
            </a:extLst>
          </p:cNvPr>
          <p:cNvSpPr/>
          <p:nvPr/>
        </p:nvSpPr>
        <p:spPr>
          <a:xfrm>
            <a:off x="2012125" y="2636913"/>
            <a:ext cx="3312368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E6E85-2B32-4AE1-8963-2F31439E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9" t="28148"/>
          <a:stretch/>
        </p:blipFill>
        <p:spPr>
          <a:xfrm>
            <a:off x="5783048" y="2666563"/>
            <a:ext cx="4134280" cy="18566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EF12FC16-5824-4D4C-BFE0-29F6C9045A97}"/>
              </a:ext>
            </a:extLst>
          </p:cNvPr>
          <p:cNvSpPr/>
          <p:nvPr/>
        </p:nvSpPr>
        <p:spPr>
          <a:xfrm>
            <a:off x="3935760" y="3348467"/>
            <a:ext cx="144016" cy="2831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CBBD8-A229-4A38-9137-4015A713136F}"/>
              </a:ext>
            </a:extLst>
          </p:cNvPr>
          <p:cNvSpPr/>
          <p:nvPr/>
        </p:nvSpPr>
        <p:spPr>
          <a:xfrm>
            <a:off x="3822669" y="3637157"/>
            <a:ext cx="1501824" cy="510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rgbClr val="0070C0"/>
                </a:solidFill>
              </a:rPr>
              <a:t>Tabelnaam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502B23F-B0C4-4AF1-AA4C-599EBAAFFF0C}"/>
              </a:ext>
            </a:extLst>
          </p:cNvPr>
          <p:cNvSpPr/>
          <p:nvPr/>
        </p:nvSpPr>
        <p:spPr>
          <a:xfrm>
            <a:off x="3017281" y="3323350"/>
            <a:ext cx="144016" cy="2831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FA04F9-13CA-4075-987D-9FD2B78C4001}"/>
              </a:ext>
            </a:extLst>
          </p:cNvPr>
          <p:cNvSpPr/>
          <p:nvPr/>
        </p:nvSpPr>
        <p:spPr>
          <a:xfrm>
            <a:off x="1981200" y="3639583"/>
            <a:ext cx="1635696" cy="510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70C0"/>
                </a:solidFill>
              </a:rPr>
              <a:t>Schemanaam</a:t>
            </a:r>
          </a:p>
        </p:txBody>
      </p:sp>
    </p:spTree>
    <p:extLst>
      <p:ext uri="{BB962C8B-B14F-4D97-AF65-F5344CB8AC3E}">
        <p14:creationId xmlns:p14="http://schemas.microsoft.com/office/powerpoint/2010/main" val="56018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4613-97CB-462F-B07F-62F6EF60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Raadplegen van tabellen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8AD06-2A5F-4F14-BE65-F60AB9AF6EC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33DE-917C-4FD4-BAE6-427985EE4FF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Wanneer we i.p.v. een wildcard </a:t>
            </a:r>
            <a:r>
              <a:rPr lang="nl-BE" dirty="0">
                <a:solidFill>
                  <a:srgbClr val="EC4B2F"/>
                </a:solidFill>
              </a:rPr>
              <a:t>kolommen</a:t>
            </a:r>
            <a:r>
              <a:rPr lang="nl-BE" dirty="0"/>
              <a:t> opgeven, wordt de uitvoer tot deze attributen beperkt.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de aanvoerder van elk team.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Merk op dat :</a:t>
            </a:r>
          </a:p>
          <a:p>
            <a:pPr lvl="1"/>
            <a:r>
              <a:rPr lang="nl-BE" dirty="0"/>
              <a:t>we een SQL-instructie altijd afsluiten met een “</a:t>
            </a:r>
            <a:r>
              <a:rPr lang="nl-BE" dirty="0">
                <a:solidFill>
                  <a:srgbClr val="EC4B2F"/>
                </a:solidFill>
              </a:rPr>
              <a:t>;</a:t>
            </a:r>
            <a:r>
              <a:rPr lang="nl-BE" dirty="0"/>
              <a:t>”.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lang="nl-BE" dirty="0"/>
              <a:t> altijd op een nieuwe lijn wordt genoteerd.</a:t>
            </a:r>
          </a:p>
          <a:p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3A1D60-90D7-4DD4-8BE7-187327ED4EC7}"/>
              </a:ext>
            </a:extLst>
          </p:cNvPr>
          <p:cNvSpPr/>
          <p:nvPr/>
        </p:nvSpPr>
        <p:spPr>
          <a:xfrm>
            <a:off x="2354682" y="3105834"/>
            <a:ext cx="2981397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spelerId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B1C52-9B03-45B2-888D-6BA281A48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7"/>
          <a:stretch/>
        </p:blipFill>
        <p:spPr>
          <a:xfrm>
            <a:off x="6433140" y="3105834"/>
            <a:ext cx="1163352" cy="11411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756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82E1-6FFF-401E-89DE-B99B9C40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Raadplegen van tabellen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4A616-1C8C-4870-B18D-B717FD1881B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CF757-4F67-43CD-95CC-32ADCF03BF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Men kan ook </a:t>
            </a:r>
            <a:r>
              <a:rPr lang="nl-BE" dirty="0">
                <a:solidFill>
                  <a:srgbClr val="EC4B2F"/>
                </a:solidFill>
              </a:rPr>
              <a:t>condities</a:t>
            </a:r>
            <a:r>
              <a:rPr lang="nl-BE" dirty="0"/>
              <a:t> meegeven waaraan de gegevens moeten voldoen.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het nummer, de naam en de geboortedatum van elke speler die in </a:t>
            </a:r>
            <a:r>
              <a:rPr lang="nl-BE" dirty="0">
                <a:solidFill>
                  <a:schemeClr val="bg2"/>
                </a:solidFill>
              </a:rPr>
              <a:t>Den</a:t>
            </a:r>
            <a:r>
              <a:rPr lang="nl-BE" dirty="0"/>
              <a:t> </a:t>
            </a:r>
            <a:r>
              <a:rPr lang="nl-BE" dirty="0">
                <a:solidFill>
                  <a:schemeClr val="bg2"/>
                </a:solidFill>
              </a:rPr>
              <a:t>Haag</a:t>
            </a:r>
            <a:r>
              <a:rPr lang="nl-BE" dirty="0"/>
              <a:t> woont.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Merk op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/>
              <a:t>,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/>
              <a:t> en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dirty="0"/>
              <a:t> :</a:t>
            </a:r>
          </a:p>
          <a:p>
            <a:pPr lvl="1"/>
            <a:r>
              <a:rPr lang="nl-BE" dirty="0"/>
              <a:t>altijd in hoofdletters (niet verplicht)</a:t>
            </a:r>
          </a:p>
          <a:p>
            <a:pPr lvl="1"/>
            <a:r>
              <a:rPr lang="nl-BE" dirty="0"/>
              <a:t>altijd op een nieuwe regel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1944E-C1CC-420B-97D7-CF67708247FC}"/>
              </a:ext>
            </a:extLst>
          </p:cNvPr>
          <p:cNvSpPr/>
          <p:nvPr/>
        </p:nvSpPr>
        <p:spPr>
          <a:xfrm>
            <a:off x="1981200" y="3140968"/>
            <a:ext cx="457200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1"/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geboortedatum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'Den Haag'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620C-9F4E-40EF-AE8F-7ECA0B8E9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6"/>
          <a:stretch/>
        </p:blipFill>
        <p:spPr>
          <a:xfrm>
            <a:off x="6960096" y="3140968"/>
            <a:ext cx="2664296" cy="18533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771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82E1-6FFF-401E-89DE-B99B9C40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Raadplegen van tabellen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4A616-1C8C-4870-B18D-B717FD1881B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CF757-4F67-43CD-95CC-32ADCF03BF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Men kan ook </a:t>
            </a:r>
            <a:r>
              <a:rPr lang="nl-BE" dirty="0">
                <a:solidFill>
                  <a:srgbClr val="EC4B2F"/>
                </a:solidFill>
              </a:rPr>
              <a:t>condities</a:t>
            </a:r>
            <a:r>
              <a:rPr lang="nl-BE" dirty="0"/>
              <a:t> meegeven waaraan de gegevens moeten voldoen.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het nummer, de naam en de geboortedatum van elke speler die in </a:t>
            </a:r>
            <a:r>
              <a:rPr lang="nl-BE" dirty="0">
                <a:solidFill>
                  <a:schemeClr val="bg2"/>
                </a:solidFill>
              </a:rPr>
              <a:t>Den</a:t>
            </a:r>
            <a:r>
              <a:rPr lang="nl-BE" dirty="0"/>
              <a:t> </a:t>
            </a:r>
            <a:r>
              <a:rPr lang="nl-BE" dirty="0">
                <a:solidFill>
                  <a:schemeClr val="bg2"/>
                </a:solidFill>
              </a:rPr>
              <a:t>Haag</a:t>
            </a:r>
            <a:r>
              <a:rPr lang="nl-BE" dirty="0"/>
              <a:t> woont. 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Wanneer men meerdere attributen selecteert, wordt elk attribuut gevolgd door een komma (behalve na de laatste)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1944E-C1CC-420B-97D7-CF67708247FC}"/>
              </a:ext>
            </a:extLst>
          </p:cNvPr>
          <p:cNvSpPr/>
          <p:nvPr/>
        </p:nvSpPr>
        <p:spPr>
          <a:xfrm>
            <a:off x="1981200" y="3140968"/>
            <a:ext cx="457200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1"/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geboortedatum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'Den Haag'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620C-9F4E-40EF-AE8F-7ECA0B8E9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6"/>
          <a:stretch/>
        </p:blipFill>
        <p:spPr>
          <a:xfrm>
            <a:off x="6960096" y="3140968"/>
            <a:ext cx="2664296" cy="1853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4C190D9F-7394-4F2D-930E-F4C6E5DFFAFF}"/>
              </a:ext>
            </a:extLst>
          </p:cNvPr>
          <p:cNvSpPr/>
          <p:nvPr/>
        </p:nvSpPr>
        <p:spPr>
          <a:xfrm>
            <a:off x="3222443" y="3609020"/>
            <a:ext cx="720080" cy="720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85645A8-3B05-492A-8353-A21FBF098745}"/>
              </a:ext>
            </a:extLst>
          </p:cNvPr>
          <p:cNvSpPr/>
          <p:nvPr/>
        </p:nvSpPr>
        <p:spPr>
          <a:xfrm>
            <a:off x="3556740" y="3920567"/>
            <a:ext cx="720080" cy="720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360B-372D-4AB8-A3C7-F676E15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Raadplegen van tabellen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313DA-31E8-4F11-AC63-341716B7CAA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010C0-2607-4097-9E6B-6A70C6733E8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Men kan ook </a:t>
            </a:r>
            <a:r>
              <a:rPr lang="nl-BE" dirty="0">
                <a:solidFill>
                  <a:srgbClr val="FF0000"/>
                </a:solidFill>
              </a:rPr>
              <a:t>meerdere condities</a:t>
            </a:r>
            <a:r>
              <a:rPr lang="nl-BE" dirty="0"/>
              <a:t> meegeven waaraan de gegevens moeten voldoen.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Deze condities kunnen gecombineerd worden met AND of OR.</a:t>
            </a:r>
          </a:p>
          <a:p>
            <a:pPr marL="0" indent="0">
              <a:buNone/>
            </a:pPr>
            <a:endParaRPr lang="nl-BE" dirty="0"/>
          </a:p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het nummer, de naam en de geboortedatum van elke </a:t>
            </a:r>
            <a:r>
              <a:rPr lang="nl-BE" dirty="0">
                <a:solidFill>
                  <a:srgbClr val="EC4B2F"/>
                </a:solidFill>
              </a:rPr>
              <a:t>vrouwelijke</a:t>
            </a:r>
            <a:r>
              <a:rPr lang="nl-BE" dirty="0"/>
              <a:t> speler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/>
              <a:t>die in </a:t>
            </a:r>
            <a:r>
              <a:rPr lang="nl-BE" dirty="0">
                <a:solidFill>
                  <a:srgbClr val="EC4B2F"/>
                </a:solidFill>
              </a:rPr>
              <a:t>Zoetermeer</a:t>
            </a:r>
            <a:r>
              <a:rPr lang="nl-BE" dirty="0"/>
              <a:t> woont. </a:t>
            </a:r>
          </a:p>
          <a:p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3B127-4A8E-4DCC-9A60-502641C8FB9E}"/>
              </a:ext>
            </a:extLst>
          </p:cNvPr>
          <p:cNvSpPr/>
          <p:nvPr/>
        </p:nvSpPr>
        <p:spPr>
          <a:xfrm>
            <a:off x="1818377" y="4337038"/>
            <a:ext cx="457200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geboortedatum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'Zoetermeer’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geslacht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'V'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3C27E-DAC9-40FF-B933-58E3ACF5B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4"/>
          <a:stretch/>
        </p:blipFill>
        <p:spPr>
          <a:xfrm>
            <a:off x="6806726" y="4367434"/>
            <a:ext cx="3439782" cy="10164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8408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6988-B612-4A4C-9A0B-8EBBAB7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Voorwaarden stellen: 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80AA1-0539-4B4C-A86F-B22DDCC5AC3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A3CC7-56AE-45C4-8386-E3811E4F26E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Om condities mee te geven kan je gebruik maken van </a:t>
            </a:r>
            <a:r>
              <a:rPr lang="nl-BE" dirty="0">
                <a:solidFill>
                  <a:srgbClr val="EC4B2F"/>
                </a:solidFill>
              </a:rPr>
              <a:t>relationele operatoren</a:t>
            </a:r>
            <a:r>
              <a:rPr lang="nl-BE" dirty="0"/>
              <a:t>:</a:t>
            </a:r>
          </a:p>
          <a:p>
            <a:pPr marL="0" indent="0" algn="ctr">
              <a:buNone/>
            </a:pPr>
            <a:r>
              <a:rPr lang="nl-BE" dirty="0"/>
              <a:t>=, &gt;, &gt;=, &lt;, &lt;=, &lt;&gt; of !=</a:t>
            </a:r>
          </a:p>
          <a:p>
            <a:pPr marL="0" indent="0" algn="ctr">
              <a:buNone/>
            </a:pPr>
            <a:endParaRPr lang="nl-BE" dirty="0"/>
          </a:p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de nummers van de wedstrijden waarvan het aantal verloren sets </a:t>
            </a:r>
            <a:r>
              <a:rPr lang="nl-BE" dirty="0">
                <a:solidFill>
                  <a:srgbClr val="EC4B2F"/>
                </a:solidFill>
              </a:rPr>
              <a:t>groter is </a:t>
            </a:r>
            <a:r>
              <a:rPr lang="nl-BE" dirty="0"/>
              <a:t>dan</a:t>
            </a:r>
            <a:r>
              <a:rPr lang="nl-BE" dirty="0">
                <a:solidFill>
                  <a:srgbClr val="EC4B2F"/>
                </a:solidFill>
              </a:rPr>
              <a:t> 2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02E9B-D4B9-4FFB-A041-62C2A87A1039}"/>
              </a:ext>
            </a:extLst>
          </p:cNvPr>
          <p:cNvSpPr/>
          <p:nvPr/>
        </p:nvSpPr>
        <p:spPr>
          <a:xfrm>
            <a:off x="2055813" y="3525341"/>
            <a:ext cx="4572000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Wedstrijd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aantalVerlorenSets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5FC72-F752-460D-A749-9CA72BB55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33"/>
          <a:stretch/>
        </p:blipFill>
        <p:spPr>
          <a:xfrm>
            <a:off x="7667978" y="3525341"/>
            <a:ext cx="499712" cy="22857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832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3676-E4B0-ADD4-4334-C030419F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400" dirty="0">
                <a:latin typeface="+mj-lt"/>
              </a:rPr>
              <a:t>Inhoudstafel</a:t>
            </a:r>
            <a:endParaRPr lang="en-BE" dirty="0">
              <a:latin typeface="+mj-l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6BFC9-C1AD-B1CB-16EF-3DD844091EB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</a:t>
            </a:fld>
            <a:endParaRPr lang="en-B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24CB5F3-0BE1-8385-CC53-38BDA931FD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dirty="0"/>
              <a:t>Voorstelling van Tennis database: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dirty="0"/>
              <a:t>Raadplegen van tabellen – SELECT instructie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dirty="0"/>
              <a:t>Voorwaarden en operatoren in WHERE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dirty="0"/>
              <a:t>DISTINCT in SELECT-instructie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dirty="0"/>
              <a:t>CASE in SELECT-instructie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dirty="0"/>
              <a:t>ORDER BY component (deel 1)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nl-BE" dirty="0">
              <a:solidFill>
                <a:srgbClr val="374151"/>
              </a:solidFill>
              <a:latin typeface="Söhne"/>
            </a:endParaRPr>
          </a:p>
          <a:p>
            <a:pPr lvl="0"/>
            <a:endParaRPr lang="nl-BE" sz="2800" dirty="0">
              <a:latin typeface="Söhne"/>
            </a:endParaRPr>
          </a:p>
          <a:p>
            <a:pPr marL="342900" lvl="0" indent="-342900">
              <a:buFontTx/>
              <a:buChar char="-"/>
            </a:pPr>
            <a:endParaRPr lang="nl-BE" sz="28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98417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55E7-B2CE-4304-94EE-851A9B25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Raadplegen van tabellen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9870E-242F-485B-A93C-B025F5DF7D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64EF-7D97-4EB0-BD39-6ACEABACCCF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De uitvoer kan ook </a:t>
            </a:r>
            <a:r>
              <a:rPr lang="nl-BE" dirty="0">
                <a:solidFill>
                  <a:srgbClr val="FF0000"/>
                </a:solidFill>
              </a:rPr>
              <a:t>gesorteerd</a:t>
            </a:r>
            <a:r>
              <a:rPr lang="nl-BE" dirty="0"/>
              <a:t> worden in </a:t>
            </a:r>
            <a:r>
              <a:rPr lang="nl-BE" dirty="0">
                <a:solidFill>
                  <a:srgbClr val="FF0000"/>
                </a:solidFill>
              </a:rPr>
              <a:t>stijgende</a:t>
            </a:r>
            <a:r>
              <a:rPr lang="nl-BE" dirty="0"/>
              <a:t> volgorde volgens de waarden in een van de kolommen.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947135-B2A5-40EE-B119-C838568C45D6}"/>
              </a:ext>
            </a:extLst>
          </p:cNvPr>
          <p:cNvSpPr/>
          <p:nvPr/>
        </p:nvSpPr>
        <p:spPr>
          <a:xfrm>
            <a:off x="2000102" y="3140969"/>
            <a:ext cx="457200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anchor="t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geboortedatum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'Den Haag'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78A1F-2785-44B7-9167-F7CF6AD0E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1"/>
          <a:stretch/>
        </p:blipFill>
        <p:spPr>
          <a:xfrm>
            <a:off x="7320137" y="3140968"/>
            <a:ext cx="3114015" cy="2160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F22DC5-CFB3-464C-9639-83B9F0D49268}"/>
              </a:ext>
            </a:extLst>
          </p:cNvPr>
          <p:cNvSpPr/>
          <p:nvPr/>
        </p:nvSpPr>
        <p:spPr>
          <a:xfrm>
            <a:off x="1981200" y="5644406"/>
            <a:ext cx="6491064" cy="64633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latin typeface="Verdana" panose="020B0604030504040204" pitchFamily="34" charset="0"/>
                <a:ea typeface="Verdana" panose="020B0604030504040204" pitchFamily="34" charset="0"/>
              </a:rPr>
              <a:t>Alternatieve schrijfwijze voor het sorteren: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naam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ASC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9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55E7-B2CE-4304-94EE-851A9B25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Raadplegen van tabellen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9870E-242F-485B-A93C-B025F5DF7D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64EF-7D97-4EB0-BD39-6ACEABACCCF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Sorteren in de </a:t>
            </a:r>
            <a:r>
              <a:rPr lang="nl-BE" dirty="0">
                <a:solidFill>
                  <a:srgbClr val="FF0000"/>
                </a:solidFill>
              </a:rPr>
              <a:t>dalende</a:t>
            </a:r>
            <a:r>
              <a:rPr lang="nl-BE" dirty="0"/>
              <a:t> volgorde bekom je door </a:t>
            </a:r>
            <a:r>
              <a:rPr lang="nl-BE" dirty="0">
                <a:solidFill>
                  <a:srgbClr val="FF0000"/>
                </a:solidFill>
              </a:rPr>
              <a:t>DESC</a:t>
            </a:r>
            <a:r>
              <a:rPr lang="nl-BE" dirty="0"/>
              <a:t> toe te voegen.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947135-B2A5-40EE-B119-C838568C45D6}"/>
              </a:ext>
            </a:extLst>
          </p:cNvPr>
          <p:cNvSpPr/>
          <p:nvPr/>
        </p:nvSpPr>
        <p:spPr>
          <a:xfrm>
            <a:off x="2000102" y="3140969"/>
            <a:ext cx="457200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geboortedatum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'Den Haag'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naam DESC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88F4B-3992-4F6F-8F34-2C9213FA2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9"/>
          <a:stretch/>
        </p:blipFill>
        <p:spPr>
          <a:xfrm>
            <a:off x="7176120" y="3177839"/>
            <a:ext cx="3055188" cy="19944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368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7E2C044-D4B1-EC8D-E3EA-6C1FA002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WHERE en NULL waarden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2A8E1F1-5CCD-BC55-B654-D1A77CDB0F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714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FF3D7A-7F87-4A7C-8D16-0585C0F1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WHERE EN NULL waarden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3A29B-60AD-48EC-88BB-D197E667415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5EF0CA3F-08DE-4CDE-B7CE-8C33C5986B4D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35D420-3D02-491A-802B-B5BE47AC94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/>
              <a:t>Welke punten bespreken we ?</a:t>
            </a:r>
          </a:p>
          <a:p>
            <a:pPr lvl="1"/>
            <a:r>
              <a:rPr lang="nl-BE"/>
              <a:t>Voorwaarden</a:t>
            </a:r>
          </a:p>
          <a:p>
            <a:pPr lvl="1"/>
            <a:r>
              <a:rPr lang="nl-BE"/>
              <a:t>IN-operator </a:t>
            </a:r>
          </a:p>
          <a:p>
            <a:pPr lvl="1"/>
            <a:r>
              <a:rPr lang="nl-BE"/>
              <a:t>BETWEEN-operator</a:t>
            </a:r>
          </a:p>
          <a:p>
            <a:pPr lvl="1"/>
            <a:r>
              <a:rPr lang="nl-BE"/>
              <a:t>LIKE-operator</a:t>
            </a:r>
          </a:p>
          <a:p>
            <a:pPr lvl="1"/>
            <a:r>
              <a:rPr lang="nl-BE"/>
              <a:t>LIKE-operator met ESCAPE</a:t>
            </a:r>
          </a:p>
          <a:p>
            <a:pPr lvl="1"/>
            <a:r>
              <a:rPr lang="nl-BE"/>
              <a:t>NULL-operator</a:t>
            </a:r>
          </a:p>
          <a:p>
            <a:pPr lvl="1"/>
            <a:r>
              <a:rPr lang="nl-BE"/>
              <a:t>DISTINCT</a:t>
            </a:r>
          </a:p>
          <a:p>
            <a:pPr lvl="1"/>
            <a:r>
              <a:rPr lang="nl-BE"/>
              <a:t>CASE-expressie</a:t>
            </a:r>
          </a:p>
          <a:p>
            <a:pPr lvl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7896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CB5C-03E9-4811-B4A3-210C6F57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Voorwaarden in 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81AAD-5AF5-44D7-8172-0131F6D8E20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C279-75D3-4441-BDC8-D68626A91E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Een voorwaarde is eender welke combinatie van expressies die ‘</a:t>
            </a:r>
            <a:r>
              <a:rPr lang="nl-BE" dirty="0" err="1"/>
              <a:t>true</a:t>
            </a:r>
            <a:r>
              <a:rPr lang="nl-BE" dirty="0"/>
              <a:t>’ of ‘</a:t>
            </a:r>
            <a:r>
              <a:rPr lang="nl-BE" dirty="0" err="1"/>
              <a:t>false</a:t>
            </a:r>
            <a:r>
              <a:rPr lang="nl-BE" dirty="0"/>
              <a:t>’ oplevert.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Verschillende voorwaarden combineer je met elkaar met </a:t>
            </a:r>
            <a:r>
              <a:rPr lang="nl-BE" dirty="0">
                <a:solidFill>
                  <a:srgbClr val="FF0000"/>
                </a:solidFill>
              </a:rPr>
              <a:t>AND</a:t>
            </a:r>
            <a:r>
              <a:rPr lang="nl-BE" dirty="0"/>
              <a:t>,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>
                <a:solidFill>
                  <a:srgbClr val="FF0000"/>
                </a:solidFill>
              </a:rPr>
              <a:t>OR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/>
              <a:t>en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>
                <a:solidFill>
                  <a:srgbClr val="FF0000"/>
                </a:solidFill>
              </a:rPr>
              <a:t>NOT.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SQL Server kent de volgende vergelijkingsoperatoren:</a:t>
            </a:r>
            <a:br>
              <a:rPr lang="nl-BE" dirty="0"/>
            </a:br>
            <a:r>
              <a:rPr lang="nl-BE" dirty="0"/>
              <a:t>	=, &lt;, &gt;, &lt;=, &gt;=, &lt;&gt; of !=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72627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7FE4-61C1-44ED-9725-A4F46477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Voorwaarden in 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3625C-A347-4E84-BBC5-30CD681C91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89FA6E-7263-4D3F-868D-B9F747C9619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Originele inhoud van tabel </a:t>
            </a:r>
            <a:r>
              <a:rPr lang="nl-BE" i="1" dirty="0"/>
              <a:t>Wedstrijd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5BA43-2106-4FC1-8458-A7368EAA41B9}"/>
              </a:ext>
            </a:extLst>
          </p:cNvPr>
          <p:cNvSpPr/>
          <p:nvPr/>
        </p:nvSpPr>
        <p:spPr>
          <a:xfrm>
            <a:off x="1981200" y="2564905"/>
            <a:ext cx="3682752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aantalGewonnenSets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aantalVerlorenSets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Wedstrijd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1737C4-7DF8-423C-AA62-10C01D2DC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0"/>
          <a:stretch/>
        </p:blipFill>
        <p:spPr>
          <a:xfrm>
            <a:off x="6095999" y="2564905"/>
            <a:ext cx="4011588" cy="39522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7802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7FE4-61C1-44ED-9725-A4F46477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Voorwaarden in 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3625C-A347-4E84-BBC5-30CD681C91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89FA6E-7263-4D3F-868D-B9F747C9619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Welke wedstrijden worden er getoond?</a:t>
            </a:r>
          </a:p>
          <a:p>
            <a:pPr lvl="1"/>
            <a:r>
              <a:rPr lang="nl-BE" dirty="0"/>
              <a:t>De gewonnen wedstrijden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1ADDF0-36AD-4B9E-B4F8-7CF3EE7EFA83}"/>
              </a:ext>
            </a:extLst>
          </p:cNvPr>
          <p:cNvSpPr/>
          <p:nvPr/>
        </p:nvSpPr>
        <p:spPr>
          <a:xfrm>
            <a:off x="2172216" y="1613851"/>
            <a:ext cx="6570476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aantalGewonnenSets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aantalVerlorenSets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 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Wedstrijd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aantalGewonnenSets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aantalVerlorenSets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B684A-0C28-4AC7-9785-15F8D0613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4"/>
          <a:stretch/>
        </p:blipFill>
        <p:spPr>
          <a:xfrm>
            <a:off x="2172216" y="3957732"/>
            <a:ext cx="4662979" cy="23353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16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7FE4-61C1-44ED-9725-A4F46477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Voorwaarden in 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3625C-A347-4E84-BBC5-30CD681C91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89FA6E-7263-4D3F-868D-B9F747C9619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Welke wedstrijden worden er getoond?</a:t>
            </a:r>
          </a:p>
          <a:p>
            <a:pPr lvl="1"/>
            <a:r>
              <a:rPr lang="nl-BE" dirty="0"/>
              <a:t>De verloren wedstrijden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1ADDF0-36AD-4B9E-B4F8-7CF3EE7EFA83}"/>
              </a:ext>
            </a:extLst>
          </p:cNvPr>
          <p:cNvSpPr/>
          <p:nvPr/>
        </p:nvSpPr>
        <p:spPr>
          <a:xfrm>
            <a:off x="1913124" y="1787192"/>
            <a:ext cx="6642484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aantalGewonnenSets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aantalVerlorenSets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Wedstrijd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aantalGewonnenSets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&lt;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aantalVerlorenSets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CC563-FC3F-4F26-AC14-69B1B6A8F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8"/>
          <a:stretch/>
        </p:blipFill>
        <p:spPr>
          <a:xfrm>
            <a:off x="1926591" y="3868665"/>
            <a:ext cx="4169408" cy="23182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50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7FE4-61C1-44ED-9725-A4F46477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Voorwaarden in 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3625C-A347-4E84-BBC5-30CD681C91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89FA6E-7263-4D3F-868D-B9F747C9619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Welke wedstrijden worden er getoond?</a:t>
            </a:r>
          </a:p>
          <a:p>
            <a:pPr lvl="1"/>
            <a:r>
              <a:rPr lang="nl-BE" dirty="0"/>
              <a:t>De wedstrijden met 2 sets verschil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E768A-6723-40E5-93F9-44CCF847B75C}"/>
              </a:ext>
            </a:extLst>
          </p:cNvPr>
          <p:cNvSpPr/>
          <p:nvPr/>
        </p:nvSpPr>
        <p:spPr>
          <a:xfrm>
            <a:off x="1813499" y="1742096"/>
            <a:ext cx="8208268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aantalGewonnenSets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aantalVerlorenSets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Wedstrijd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aantalGewonnenSets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aantalVerlorenSets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</a:t>
            </a:r>
          </a:p>
          <a:p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aantalVerlorenSets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aantalGewonnenSets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99F9E-C17E-41D1-82A6-4AA44F8B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3" t="-430" r="873" b="430"/>
          <a:stretch/>
        </p:blipFill>
        <p:spPr>
          <a:xfrm>
            <a:off x="1813499" y="4255892"/>
            <a:ext cx="3584208" cy="22566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611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7FE4-61C1-44ED-9725-A4F46477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Voorwaarden in 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3625C-A347-4E84-BBC5-30CD681C91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89FA6E-7263-4D3F-868D-B9F747C9619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Welke spelers worden er getoond?</a:t>
            </a:r>
          </a:p>
          <a:p>
            <a:pPr lvl="1"/>
            <a:r>
              <a:rPr lang="nl-BE" dirty="0"/>
              <a:t>Alle spelers uit Den Haag en uit Rijswijk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4EBD2C-137D-4A29-95F6-AB14D8F92831}"/>
              </a:ext>
            </a:extLst>
          </p:cNvPr>
          <p:cNvSpPr/>
          <p:nvPr/>
        </p:nvSpPr>
        <p:spPr>
          <a:xfrm>
            <a:off x="2032687" y="1521697"/>
            <a:ext cx="8126626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plaats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'Den Haag'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'Rijswijk';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CA81B-1A07-4DD9-A62E-6CDA790F6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9"/>
          <a:stretch/>
        </p:blipFill>
        <p:spPr>
          <a:xfrm>
            <a:off x="2032687" y="3898147"/>
            <a:ext cx="2021012" cy="23568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295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C9F75F-3E1C-4001-A33F-A1AD545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Voorstelling Tennis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03885-F084-40CE-938E-B3F342314B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93EDF1-344D-4CA4-ACC1-EE9E49F93F65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98ABE1-67BA-40A1-B287-3D6A1179312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Volgende dia’s stellen tabellen Speler, Bestuurslid, Boete, Team en Wedstrijd voor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Deze database is een </a:t>
            </a:r>
            <a:r>
              <a:rPr lang="nl-BE" u="sng" dirty="0"/>
              <a:t>oude</a:t>
            </a:r>
            <a:r>
              <a:rPr lang="nl-BE" dirty="0"/>
              <a:t> database met veel records</a:t>
            </a:r>
          </a:p>
          <a:p>
            <a:pPr marL="457200" lvl="1" indent="0"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Ideaal om alle theorie mee uit te leggen. 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59517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7FE4-61C1-44ED-9725-A4F46477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Voorwaarden in 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3625C-A347-4E84-BBC5-30CD681C91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89FA6E-7263-4D3F-868D-B9F747C9619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Welke spelers worden er getoond?</a:t>
            </a:r>
          </a:p>
          <a:p>
            <a:pPr lvl="1"/>
            <a:r>
              <a:rPr lang="nl-BE" dirty="0"/>
              <a:t>Alle spelers die in de </a:t>
            </a:r>
            <a:r>
              <a:rPr lang="nl-BE" dirty="0" err="1"/>
              <a:t>Hazensteinln</a:t>
            </a:r>
            <a:r>
              <a:rPr lang="nl-BE" dirty="0"/>
              <a:t> in Den Haag of in de Spoorlaan in Rijswijk wonen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Let op de haakjes!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EC7DF-6DF8-4312-8BA3-E4B205C7C7E8}"/>
              </a:ext>
            </a:extLst>
          </p:cNvPr>
          <p:cNvSpPr/>
          <p:nvPr/>
        </p:nvSpPr>
        <p:spPr>
          <a:xfrm>
            <a:off x="1942303" y="1601954"/>
            <a:ext cx="8229601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straat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plaats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'Den Haag'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straat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r>
              <a:rPr lang="nl-BE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Hazensteinln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'Rijswijk'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straat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'Spoorlaan'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810FDDFB-148A-47A2-857E-62ACF09BEE65}"/>
              </a:ext>
            </a:extLst>
          </p:cNvPr>
          <p:cNvSpPr/>
          <p:nvPr/>
        </p:nvSpPr>
        <p:spPr>
          <a:xfrm>
            <a:off x="2711624" y="2802283"/>
            <a:ext cx="144016" cy="161577"/>
          </a:xfrm>
          <a:prstGeom prst="up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67C503A-2A87-4750-9077-5E2D6CC10A7C}"/>
              </a:ext>
            </a:extLst>
          </p:cNvPr>
          <p:cNvSpPr/>
          <p:nvPr/>
        </p:nvSpPr>
        <p:spPr>
          <a:xfrm>
            <a:off x="7775788" y="2766967"/>
            <a:ext cx="144016" cy="161577"/>
          </a:xfrm>
          <a:prstGeom prst="up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220F3-0409-48C1-8BBD-4E0287684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6"/>
          <a:stretch/>
        </p:blipFill>
        <p:spPr>
          <a:xfrm>
            <a:off x="1942303" y="4218032"/>
            <a:ext cx="3422817" cy="1129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2FC293BC-5612-4B33-80BB-54E03F772014}"/>
              </a:ext>
            </a:extLst>
          </p:cNvPr>
          <p:cNvSpPr/>
          <p:nvPr/>
        </p:nvSpPr>
        <p:spPr>
          <a:xfrm>
            <a:off x="8593028" y="2482552"/>
            <a:ext cx="144016" cy="161577"/>
          </a:xfrm>
          <a:prstGeom prst="up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AA1814-10AD-4DEA-AB91-4411C0C3C4F2}"/>
              </a:ext>
            </a:extLst>
          </p:cNvPr>
          <p:cNvSpPr/>
          <p:nvPr/>
        </p:nvSpPr>
        <p:spPr>
          <a:xfrm>
            <a:off x="2950900" y="2513026"/>
            <a:ext cx="144016" cy="161577"/>
          </a:xfrm>
          <a:prstGeom prst="up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357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 animBg="1"/>
      <p:bldP spid="9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FE58-B42F-4E68-B1F0-9639B81C7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F22A-7A51-4F97-A237-44C58B84A96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EDA4-EEF3-4BBB-9893-F49D934E8A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Condities die bepalen of de waarde van een kolom voorkomt in een grote verzameling waarden worden erg omslachtig.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De IN-operator laat toe deze meervoudige condities in één instructielijn te vatten.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1E030-C733-4C02-B980-80029C642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145" y="3781793"/>
            <a:ext cx="6230938" cy="914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nl-BE" sz="2400">
                <a:latin typeface="Verdana" pitchFamily="34" charset="0"/>
                <a:ea typeface="Verdana" pitchFamily="34" charset="0"/>
                <a:cs typeface="Verdana" pitchFamily="34" charset="0"/>
              </a:rPr>
              <a:t>&lt;expressie&gt; NOT </a:t>
            </a:r>
            <a:r>
              <a:rPr lang="nl-BE" sz="240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</a:t>
            </a:r>
            <a:r>
              <a:rPr lang="nl-BE" sz="2400">
                <a:latin typeface="Verdana" pitchFamily="34" charset="0"/>
                <a:ea typeface="Verdana" pitchFamily="34" charset="0"/>
                <a:cs typeface="Verdana" pitchFamily="34" charset="0"/>
              </a:rPr>
              <a:t> &lt;expressie</a:t>
            </a:r>
            <a:r>
              <a:rPr lang="nl-BE" sz="2400" i="1" u="sng">
                <a:latin typeface="Verdana" pitchFamily="34" charset="0"/>
                <a:ea typeface="Verdana" pitchFamily="34" charset="0"/>
                <a:cs typeface="Verdana" pitchFamily="34" charset="0"/>
              </a:rPr>
              <a:t>lijst</a:t>
            </a:r>
            <a:r>
              <a:rPr lang="nl-BE" sz="2400">
                <a:latin typeface="Verdana" pitchFamily="34" charset="0"/>
                <a:ea typeface="Verdana" pitchFamily="34" charset="0"/>
                <a:cs typeface="Verdana" pitchFamily="34" charset="0"/>
              </a:rPr>
              <a:t>&gt; </a:t>
            </a:r>
            <a:endParaRPr lang="en-GB" sz="2400" i="1" u="sng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3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DD44-E95E-43F7-BDEC-125D952C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B11D1-174A-4B65-9465-4F7EB31FF4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0EA3-301B-443A-888A-4793F0C207D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het nummer, de naam en woonplaats van elke speler die in </a:t>
            </a:r>
            <a:r>
              <a:rPr lang="nl-BE" dirty="0">
                <a:solidFill>
                  <a:srgbClr val="EC4B2F"/>
                </a:solidFill>
              </a:rPr>
              <a:t>Rijswijk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nl-BE" dirty="0">
                <a:solidFill>
                  <a:srgbClr val="EC4B2F"/>
                </a:solidFill>
              </a:rPr>
              <a:t>Rotterdam</a:t>
            </a:r>
            <a:r>
              <a:rPr lang="nl-BE" dirty="0"/>
              <a:t>,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>
                <a:solidFill>
                  <a:srgbClr val="EC4B2F"/>
                </a:solidFill>
              </a:rPr>
              <a:t>Leiden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/>
              <a:t>of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>
                <a:solidFill>
                  <a:srgbClr val="EC4B2F"/>
                </a:solidFill>
              </a:rPr>
              <a:t>Voorburg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/>
              <a:t>woont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nl-BE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93BE5-212F-4E6A-B0FF-7C3B24CA099D}"/>
              </a:ext>
            </a:extLst>
          </p:cNvPr>
          <p:cNvSpPr/>
          <p:nvPr/>
        </p:nvSpPr>
        <p:spPr>
          <a:xfrm>
            <a:off x="2332429" y="2722254"/>
            <a:ext cx="5824400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straat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plaats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'Rijswijk'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'Rotterdam'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'Leiden'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'Voorburg'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DD44-E95E-43F7-BDEC-125D952C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B11D1-174A-4B65-9465-4F7EB31FF4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0EA3-301B-443A-888A-4793F0C207D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het nummer, de naam en woonplaats van elke speler die in </a:t>
            </a:r>
            <a:r>
              <a:rPr lang="nl-BE" dirty="0">
                <a:solidFill>
                  <a:srgbClr val="EC4B2F"/>
                </a:solidFill>
              </a:rPr>
              <a:t>Rijswijk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nl-BE" dirty="0">
                <a:solidFill>
                  <a:srgbClr val="EC4B2F"/>
                </a:solidFill>
              </a:rPr>
              <a:t>Rotterdam</a:t>
            </a:r>
            <a:r>
              <a:rPr lang="nl-BE" dirty="0"/>
              <a:t>,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>
                <a:solidFill>
                  <a:srgbClr val="EC4B2F"/>
                </a:solidFill>
              </a:rPr>
              <a:t>Leiden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of </a:t>
            </a:r>
            <a:r>
              <a:rPr lang="nl-BE" dirty="0">
                <a:solidFill>
                  <a:srgbClr val="EC4B2F"/>
                </a:solidFill>
              </a:rPr>
              <a:t>Voorburg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/>
              <a:t>woont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874327-F197-45F5-8181-40C53F52E896}"/>
              </a:ext>
            </a:extLst>
          </p:cNvPr>
          <p:cNvSpPr/>
          <p:nvPr/>
        </p:nvSpPr>
        <p:spPr>
          <a:xfrm>
            <a:off x="2063552" y="3573016"/>
            <a:ext cx="842493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straat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plaats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 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'Rijswijk'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'Rotterdam'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'Leiden'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'Voorburg'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2C53AB4-4DF3-4C73-8653-34945EF85B3A}"/>
              </a:ext>
            </a:extLst>
          </p:cNvPr>
          <p:cNvSpPr/>
          <p:nvPr/>
        </p:nvSpPr>
        <p:spPr>
          <a:xfrm>
            <a:off x="4799856" y="2978330"/>
            <a:ext cx="2088232" cy="449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beter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B6C2EA-E233-4E10-A376-E0831423C4B4}"/>
              </a:ext>
            </a:extLst>
          </p:cNvPr>
          <p:cNvSpPr/>
          <p:nvPr/>
        </p:nvSpPr>
        <p:spPr>
          <a:xfrm>
            <a:off x="7499422" y="2767543"/>
            <a:ext cx="2232248" cy="6808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/>
              <a:t>Wij gebruiken deze manier !</a:t>
            </a:r>
          </a:p>
        </p:txBody>
      </p:sp>
    </p:spTree>
    <p:extLst>
      <p:ext uri="{BB962C8B-B14F-4D97-AF65-F5344CB8AC3E}">
        <p14:creationId xmlns:p14="http://schemas.microsoft.com/office/powerpoint/2010/main" val="1122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A45D-8B1A-4EB2-AC5A-25867F89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BETWEEN-operator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17748-D2F0-4D32-909F-226D0739CB6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A70B4-8F14-485E-A10D-0165B85AA9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Met BETWEEN kan nagegaan worden of een waarde in een gegeven bereik voorkomt.</a:t>
            </a:r>
            <a:br>
              <a:rPr lang="nl-BE" dirty="0"/>
            </a:br>
            <a:br>
              <a:rPr lang="nl-BE" dirty="0"/>
            </a:br>
            <a:r>
              <a:rPr lang="nl-BE" dirty="0"/>
              <a:t>		</a:t>
            </a:r>
            <a:r>
              <a:rPr lang="nl-BE" sz="1800" dirty="0">
                <a:solidFill>
                  <a:srgbClr val="FF0000"/>
                </a:solidFill>
              </a:rPr>
              <a:t>&lt;expressie&gt;NOT BETWEEN &lt;expressie&gt; AND &lt;expressie&gt;</a:t>
            </a:r>
            <a:br>
              <a:rPr lang="nl-BE" sz="1800" dirty="0">
                <a:solidFill>
                  <a:srgbClr val="FF0000"/>
                </a:solidFill>
              </a:rPr>
            </a:br>
            <a:endParaRPr lang="nl-BE" sz="1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Waarden gelijk aan onder- en bovengrens worden goedgekeurd.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1406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CE14-C4E6-4777-BDC3-42DE0BE7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BETWEEN-operator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1B82E-886E-483A-B63B-597F125F0BD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AE30-B40B-4BEC-B650-84BA64B565D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het nummer, de naam en geboortedatum van de spelers die geboren zijn in de periode </a:t>
            </a:r>
            <a:r>
              <a:rPr lang="nl-BE" dirty="0">
                <a:solidFill>
                  <a:srgbClr val="EC4B2F"/>
                </a:solidFill>
              </a:rPr>
              <a:t>1982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>
                <a:solidFill>
                  <a:srgbClr val="EC4B2F"/>
                </a:solidFill>
              </a:rPr>
              <a:t>–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>
                <a:solidFill>
                  <a:srgbClr val="EC4B2F"/>
                </a:solidFill>
              </a:rPr>
              <a:t>1984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Merk op: datum tussen aanhalingstekens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Formaat: YYYY-MM-DD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D122D-2EB0-440E-99F4-A72DB256509C}"/>
              </a:ext>
            </a:extLst>
          </p:cNvPr>
          <p:cNvSpPr/>
          <p:nvPr/>
        </p:nvSpPr>
        <p:spPr>
          <a:xfrm>
            <a:off x="1721140" y="2598003"/>
            <a:ext cx="845978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geboortedatum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 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 geboortedatum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'1982-01-01'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geboortedatum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&lt;=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'1984-12-31'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07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CE14-C4E6-4777-BDC3-42DE0BE7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BETWEEN-operator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1B82E-886E-483A-B63B-597F125F0BD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AE30-B40B-4BEC-B650-84BA64B565D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het nummer, de naam en geboortedatum van de spelers die geboren zijn in de periode </a:t>
            </a:r>
            <a:r>
              <a:rPr lang="nl-BE" dirty="0">
                <a:solidFill>
                  <a:srgbClr val="EC4B2F"/>
                </a:solidFill>
              </a:rPr>
              <a:t>1982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>
                <a:solidFill>
                  <a:srgbClr val="EC4B2F"/>
                </a:solidFill>
              </a:rPr>
              <a:t>–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>
                <a:solidFill>
                  <a:srgbClr val="EC4B2F"/>
                </a:solidFill>
              </a:rPr>
              <a:t>1984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2F790BF-CF10-472E-8B69-5215468B8443}"/>
              </a:ext>
            </a:extLst>
          </p:cNvPr>
          <p:cNvSpPr/>
          <p:nvPr/>
        </p:nvSpPr>
        <p:spPr>
          <a:xfrm>
            <a:off x="4799856" y="2852936"/>
            <a:ext cx="187220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beter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F88C1-2F01-47DF-9C10-95A693D8E5AE}"/>
              </a:ext>
            </a:extLst>
          </p:cNvPr>
          <p:cNvSpPr/>
          <p:nvPr/>
        </p:nvSpPr>
        <p:spPr>
          <a:xfrm>
            <a:off x="1866106" y="3446413"/>
            <a:ext cx="8801894" cy="923330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geboortedatum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 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geboortedatum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BETWEEN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'1982-01-01'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'1984-12-31'</a:t>
            </a:r>
            <a:r>
              <a:rPr lang="en-US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2AE52-7846-4B6E-A991-9385D0FE65A3}"/>
              </a:ext>
            </a:extLst>
          </p:cNvPr>
          <p:cNvSpPr/>
          <p:nvPr/>
        </p:nvSpPr>
        <p:spPr>
          <a:xfrm>
            <a:off x="7392144" y="2728546"/>
            <a:ext cx="2232248" cy="6808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/>
              <a:t>Wij gebruiken deze manier !</a:t>
            </a:r>
          </a:p>
        </p:txBody>
      </p:sp>
    </p:spTree>
    <p:extLst>
      <p:ext uri="{BB962C8B-B14F-4D97-AF65-F5344CB8AC3E}">
        <p14:creationId xmlns:p14="http://schemas.microsoft.com/office/powerpoint/2010/main" val="12838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C868-C6A9-4E45-BE17-514D60AF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LIKE-operator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B38D-402B-4C13-BA1C-D85D94B158D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97481-63E5-4059-B302-E1D19A2734E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/>
              <a:t>De LIKE-operator laat toe op alfanumerieke waarden te selecteren met een bepaald patroon.</a:t>
            </a:r>
          </a:p>
          <a:p>
            <a:endParaRPr lang="nl-B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/>
              <a:t>LIKE ondersteunt wildcards: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b="1" dirty="0"/>
              <a:t> 	</a:t>
            </a:r>
            <a:r>
              <a:rPr lang="nl-BE" b="1" dirty="0">
                <a:solidFill>
                  <a:srgbClr val="FF0000"/>
                </a:solidFill>
              </a:rPr>
              <a:t>%</a:t>
            </a:r>
            <a:r>
              <a:rPr lang="nl-BE" dirty="0"/>
              <a:t> betekent 0, 1 of meer willekeurige tekens.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b="1" dirty="0"/>
              <a:t> 	</a:t>
            </a:r>
            <a:r>
              <a:rPr lang="nl-BE" b="1" dirty="0">
                <a:solidFill>
                  <a:srgbClr val="FF0000"/>
                </a:solidFill>
              </a:rPr>
              <a:t>_</a:t>
            </a:r>
            <a:r>
              <a:rPr lang="nl-BE" dirty="0"/>
              <a:t> betekent exact één willekeurig teken.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428684-7643-401C-A999-2989A139C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647" y="4440546"/>
            <a:ext cx="8424862" cy="9350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nl-BE" sz="20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&lt;expressie&gt; NOT </a:t>
            </a:r>
            <a:r>
              <a:rPr lang="nl-BE" sz="2000">
                <a:solidFill>
                  <a:srgbClr val="EC4B2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LIKE</a:t>
            </a:r>
            <a:r>
              <a:rPr lang="nl-BE" sz="20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&lt;expressie&gt; ESCAPE &lt;karakter&gt; </a:t>
            </a:r>
            <a:endParaRPr lang="en-GB" sz="2000" i="1" u="sng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44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216C-CD61-4F2B-9153-355D4FDB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LIKE-operator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BB397-8936-42AE-A4AF-8D788D9CB02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6D63A-ECB5-40D5-94E6-9FDA9727F4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de naam van elke speler wiens naam met een ‘</a:t>
            </a:r>
            <a:r>
              <a:rPr lang="nl-BE" dirty="0">
                <a:solidFill>
                  <a:srgbClr val="EC4B2F"/>
                </a:solidFill>
              </a:rPr>
              <a:t>B</a:t>
            </a:r>
            <a:r>
              <a:rPr lang="nl-BE" dirty="0"/>
              <a:t>’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>
                <a:solidFill>
                  <a:srgbClr val="EC4B2F"/>
                </a:solidFill>
              </a:rPr>
              <a:t>begint</a:t>
            </a:r>
            <a:r>
              <a:rPr lang="nl-BE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0A290C-1FDB-4DE0-9AA3-3FF0B4996C66}"/>
              </a:ext>
            </a:extLst>
          </p:cNvPr>
          <p:cNvSpPr/>
          <p:nvPr/>
        </p:nvSpPr>
        <p:spPr>
          <a:xfrm>
            <a:off x="2359948" y="2205471"/>
            <a:ext cx="45720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naam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LIKE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'B%'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A8971-1676-40A3-ABF6-0274BF88B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5"/>
          <a:stretch/>
        </p:blipFill>
        <p:spPr>
          <a:xfrm>
            <a:off x="2359948" y="3596512"/>
            <a:ext cx="2016224" cy="2035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891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216C-CD61-4F2B-9153-355D4FDB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LIKE-operator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BB397-8936-42AE-A4AF-8D788D9CB02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6D63A-ECB5-40D5-94E6-9FDA9727F4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de naam van elke speler wiens naam </a:t>
            </a:r>
            <a:r>
              <a:rPr lang="nl-BE" dirty="0">
                <a:solidFill>
                  <a:srgbClr val="EC4B2F"/>
                </a:solidFill>
              </a:rPr>
              <a:t>eindigt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/>
              <a:t>met een ‘</a:t>
            </a:r>
            <a:r>
              <a:rPr lang="nl-BE" dirty="0">
                <a:solidFill>
                  <a:srgbClr val="EC4B2F"/>
                </a:solidFill>
              </a:rPr>
              <a:t>n</a:t>
            </a:r>
            <a:r>
              <a:rPr lang="nl-BE" dirty="0"/>
              <a:t>’.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SQL Server is niet hoofdlettergevoelig.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BA874E-2572-4D43-AF56-6AF8D7E5B29B}"/>
              </a:ext>
            </a:extLst>
          </p:cNvPr>
          <p:cNvSpPr/>
          <p:nvPr/>
        </p:nvSpPr>
        <p:spPr>
          <a:xfrm>
            <a:off x="2279082" y="2295369"/>
            <a:ext cx="45720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naam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LIKE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'%n'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9681D-DD6D-43B5-87C1-D9E570B4E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3"/>
          <a:stretch/>
        </p:blipFill>
        <p:spPr>
          <a:xfrm>
            <a:off x="2279082" y="3470951"/>
            <a:ext cx="1656184" cy="16909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2FD8709E-248F-493A-93CD-7CDEC484978F}"/>
              </a:ext>
            </a:extLst>
          </p:cNvPr>
          <p:cNvSpPr/>
          <p:nvPr/>
        </p:nvSpPr>
        <p:spPr>
          <a:xfrm>
            <a:off x="4751884" y="3218923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878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BA4B0E-223E-47ED-8490-4F589CA2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Tennis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9390F-EA53-49D8-A407-4BBB9AD1AF4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7DD86-7691-4A7E-8078-DF16B172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219244"/>
            <a:ext cx="5943228" cy="537638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F06FB6-DBF5-40ED-8474-7A77406F669D}"/>
              </a:ext>
            </a:extLst>
          </p:cNvPr>
          <p:cNvSpPr/>
          <p:nvPr/>
        </p:nvSpPr>
        <p:spPr>
          <a:xfrm>
            <a:off x="8474553" y="5438923"/>
            <a:ext cx="3093776" cy="817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 PK </a:t>
            </a:r>
          </a:p>
          <a:p>
            <a:pPr algn="ctr"/>
            <a:r>
              <a:rPr lang="nl-BE" dirty="0"/>
              <a:t> </a:t>
            </a:r>
            <a:r>
              <a:rPr lang="nl-BE" dirty="0" err="1"/>
              <a:t>spelerId</a:t>
            </a:r>
            <a:r>
              <a:rPr lang="nl-BE" dirty="0"/>
              <a:t> + </a:t>
            </a:r>
            <a:r>
              <a:rPr lang="nl-BE" dirty="0" err="1"/>
              <a:t>beginDatum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089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E80C-9218-427D-9273-645E5183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LIKE-operator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516D9-7E17-4074-B8ED-C5D9823C477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A57-B561-42ED-9522-3BE11DD0452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de naam van elke speler wiens naam als </a:t>
            </a:r>
            <a:r>
              <a:rPr lang="nl-BE" dirty="0">
                <a:solidFill>
                  <a:srgbClr val="EC4B2F"/>
                </a:solidFill>
              </a:rPr>
              <a:t>voorlaatste</a:t>
            </a:r>
            <a:r>
              <a:rPr lang="nl-B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dirty="0"/>
              <a:t>letter een '</a:t>
            </a:r>
            <a:r>
              <a:rPr lang="nl-BE" dirty="0">
                <a:solidFill>
                  <a:srgbClr val="EC4B2F"/>
                </a:solidFill>
              </a:rPr>
              <a:t>e</a:t>
            </a:r>
            <a:r>
              <a:rPr lang="nl-BE" dirty="0"/>
              <a:t>' heeft.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Merk op: 'Bakker, de '</a:t>
            </a:r>
            <a:r>
              <a:rPr lang="nl-BE" dirty="0">
                <a:sym typeface="Wingdings" panose="05000000000000000000" pitchFamily="2" charset="2"/>
              </a:rPr>
              <a:t> achter de </a:t>
            </a:r>
            <a:r>
              <a:rPr lang="nl-BE" dirty="0"/>
              <a:t>'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nl-BE" dirty="0"/>
              <a:t>'</a:t>
            </a:r>
            <a:r>
              <a:rPr lang="nl-BE" dirty="0">
                <a:sym typeface="Wingdings" panose="05000000000000000000" pitchFamily="2" charset="2"/>
              </a:rPr>
              <a:t> staat nog een spatie</a:t>
            </a:r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35C7C-2FC2-48F2-9EC8-43CCEBE838F3}"/>
              </a:ext>
            </a:extLst>
          </p:cNvPr>
          <p:cNvSpPr/>
          <p:nvPr/>
        </p:nvSpPr>
        <p:spPr>
          <a:xfrm>
            <a:off x="2428508" y="2330118"/>
            <a:ext cx="45720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naam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LIKE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'%e_'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3CCCE-97AC-4BFD-BEFA-B427699E9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69"/>
          <a:stretch/>
        </p:blipFill>
        <p:spPr>
          <a:xfrm>
            <a:off x="2428508" y="3604553"/>
            <a:ext cx="1296144" cy="12900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524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9FA7-8100-4ACD-8E65-4B0633C6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LIKE-operator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23052-9123-4FDB-9B22-E8891D13161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B8AD-6730-410F-A1CB-6F4102D466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de naam van elke speler waarvan de naam een onderstrepingsteken ‘</a:t>
            </a:r>
            <a:r>
              <a:rPr lang="nl-BE" dirty="0">
                <a:solidFill>
                  <a:schemeClr val="bg2"/>
                </a:solidFill>
              </a:rPr>
              <a:t>_</a:t>
            </a:r>
            <a:r>
              <a:rPr lang="nl-BE" dirty="0"/>
              <a:t>’ bevat.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Merk op: resultaat komt niet </a:t>
            </a:r>
            <a:br>
              <a:rPr lang="nl-BE" dirty="0"/>
            </a:br>
            <a:r>
              <a:rPr lang="nl-BE" dirty="0"/>
              <a:t>overeen met het gevraagde.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6E854-28C0-4D8A-AED4-6D3D52EAD2C1}"/>
              </a:ext>
            </a:extLst>
          </p:cNvPr>
          <p:cNvSpPr/>
          <p:nvPr/>
        </p:nvSpPr>
        <p:spPr>
          <a:xfrm>
            <a:off x="2257274" y="2606521"/>
            <a:ext cx="45720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naam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LIKE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'%_%'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415EE-352D-422D-B44A-D8D6E118A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5"/>
          <a:stretch/>
        </p:blipFill>
        <p:spPr>
          <a:xfrm>
            <a:off x="8112224" y="2380356"/>
            <a:ext cx="1152128" cy="36550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17D608E-1F02-4D87-86A7-BE50FFDEE48E}"/>
              </a:ext>
            </a:extLst>
          </p:cNvPr>
          <p:cNvSpPr/>
          <p:nvPr/>
        </p:nvSpPr>
        <p:spPr>
          <a:xfrm>
            <a:off x="7481834" y="581935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01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9FA7-8100-4ACD-8E65-4B0633C6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LIKE-operator met ESCAPE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23052-9123-4FDB-9B22-E8891D13161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B8AD-6730-410F-A1CB-6F4102D466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Standaard betekenis van _ is dat elk karakter voldoet = wildcard.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We willen de standaard betekenis nu te niet doen door een ESCAPE teken (hier \)  te gebruiken voor _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6291A-78CE-424D-BBA6-1C55748A42D1}"/>
              </a:ext>
            </a:extLst>
          </p:cNvPr>
          <p:cNvSpPr/>
          <p:nvPr/>
        </p:nvSpPr>
        <p:spPr>
          <a:xfrm>
            <a:off x="2230820" y="3429000"/>
            <a:ext cx="522934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naam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LIKE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%\_%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ESCAPE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'\'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5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9FA7-8100-4ACD-8E65-4B0633C6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LIKE-operator met ESCAPE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23052-9123-4FDB-9B22-E8891D13161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B8AD-6730-410F-A1CB-6F4102D466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de naam van elke speler waarvan de naam een onderstrepingsteken ‘_’ bevat.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Merk op:</a:t>
            </a:r>
          </a:p>
          <a:p>
            <a:pPr lvl="1"/>
            <a:r>
              <a:rPr lang="nl-BE" dirty="0"/>
              <a:t> </a:t>
            </a:r>
            <a:r>
              <a:rPr lang="nl-BE" dirty="0">
                <a:solidFill>
                  <a:srgbClr val="EC4B2F"/>
                </a:solidFill>
              </a:rPr>
              <a:t>\</a:t>
            </a:r>
            <a:r>
              <a:rPr lang="nl-BE" dirty="0"/>
              <a:t> wordt als een escape-teken beschouwd.</a:t>
            </a:r>
          </a:p>
          <a:p>
            <a:pPr lvl="1"/>
            <a:r>
              <a:rPr lang="nl-BE" dirty="0">
                <a:solidFill>
                  <a:srgbClr val="EC4B2F"/>
                </a:solidFill>
              </a:rPr>
              <a:t>_</a:t>
            </a:r>
            <a:r>
              <a:rPr lang="nl-BE" dirty="0"/>
              <a:t> heeft nu niet meer de betekenis van wildcard.</a:t>
            </a:r>
          </a:p>
          <a:p>
            <a:pPr lvl="1"/>
            <a:r>
              <a:rPr lang="nl-BE" dirty="0"/>
              <a:t>men gaat nu effectief op zoek naar een onderstrepingsteken als karakter.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6E854-28C0-4D8A-AED4-6D3D52EAD2C1}"/>
              </a:ext>
            </a:extLst>
          </p:cNvPr>
          <p:cNvSpPr/>
          <p:nvPr/>
        </p:nvSpPr>
        <p:spPr>
          <a:xfrm>
            <a:off x="2279576" y="2561151"/>
            <a:ext cx="497546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naam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LIKE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%\_%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ESCAPE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'\'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E502B-A02A-4DD6-BDA3-2E517689A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3"/>
          <a:stretch/>
        </p:blipFill>
        <p:spPr>
          <a:xfrm>
            <a:off x="8276990" y="2615904"/>
            <a:ext cx="2023834" cy="868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F924704-F602-406F-B748-BB00F4B25707}"/>
              </a:ext>
            </a:extLst>
          </p:cNvPr>
          <p:cNvSpPr/>
          <p:nvPr/>
        </p:nvSpPr>
        <p:spPr>
          <a:xfrm>
            <a:off x="6613720" y="3515106"/>
            <a:ext cx="288032" cy="355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011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9FA7-8100-4ACD-8E65-4B0633C6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LIKE-operator met ESCAPE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23052-9123-4FDB-9B22-E8891D13161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B8AD-6730-410F-A1CB-6F4102D466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de naam van elke speler waarvan de naam een onderstrepingsteken ‘_’ bevat.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Merk op:</a:t>
            </a:r>
          </a:p>
          <a:p>
            <a:pPr lvl="1"/>
            <a:r>
              <a:rPr lang="nl-BE" dirty="0"/>
              <a:t>Je kan zelf je escape-teken definiëren.</a:t>
            </a:r>
          </a:p>
          <a:p>
            <a:pPr lvl="1"/>
            <a:r>
              <a:rPr lang="nl-BE" dirty="0"/>
              <a:t>Hier is het escape-teken een #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6E854-28C0-4D8A-AED4-6D3D52EAD2C1}"/>
              </a:ext>
            </a:extLst>
          </p:cNvPr>
          <p:cNvSpPr/>
          <p:nvPr/>
        </p:nvSpPr>
        <p:spPr>
          <a:xfrm>
            <a:off x="1944343" y="2615315"/>
            <a:ext cx="5059924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naam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LIKE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%#_%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ESCAPE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EC4B2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'#'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E502B-A02A-4DD6-BDA3-2E517689A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3"/>
          <a:stretch/>
        </p:blipFill>
        <p:spPr>
          <a:xfrm>
            <a:off x="8087616" y="2613689"/>
            <a:ext cx="2023834" cy="868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8652499-7C34-483A-9587-3D2EAB39B8CE}"/>
              </a:ext>
            </a:extLst>
          </p:cNvPr>
          <p:cNvSpPr/>
          <p:nvPr/>
        </p:nvSpPr>
        <p:spPr>
          <a:xfrm>
            <a:off x="6399763" y="3569270"/>
            <a:ext cx="288032" cy="355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0677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D74E-321F-4660-BC0D-9DF0AA1D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NULL-operator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1074A-B3AF-4DAE-AFF2-6B6112C50EC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AD8F-53F4-48B7-B10D-1D9146D1F82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kern="0">
                <a:solidFill>
                  <a:srgbClr val="000000"/>
                </a:solidFill>
              </a:rPr>
              <a:t>Wat als? Ik schrijf mij in op facebook, maar ik geef mijn verjaardag niet in.</a:t>
            </a:r>
            <a:endParaRPr lang="nl-BE" sz="1800" kern="0">
              <a:solidFill>
                <a:sysClr val="windowText" lastClr="000000"/>
              </a:solidFill>
            </a:endParaRPr>
          </a:p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21303-CF91-44E2-B4D8-11C0D290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05" y="2394428"/>
            <a:ext cx="7755196" cy="36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23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7D62-B490-4B31-9EDC-C11E2A11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NULL-operator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29085-ABF0-4167-BFAE-A4F77C9A4E9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9FE4-C0ED-4325-A738-9D229DB9F39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Wat slaat facebook op in de databank als je geboortedatum niet invult?</a:t>
            </a:r>
          </a:p>
          <a:p>
            <a:endParaRPr lang="nl-BE"/>
          </a:p>
          <a:p>
            <a:pPr lvl="1"/>
            <a:r>
              <a:rPr lang="nl-BE"/>
              <a:t>Geboortedatum: 00-00-0000 ? -&gt; heel oud</a:t>
            </a:r>
          </a:p>
          <a:p>
            <a:pPr lvl="1"/>
            <a:r>
              <a:rPr lang="nl-BE"/>
              <a:t>Geboortedatum: 99-99-9999 ? -&gt; nog niet geboren</a:t>
            </a:r>
          </a:p>
          <a:p>
            <a:pPr lvl="1"/>
            <a:r>
              <a:rPr lang="nl-BE"/>
              <a:t>Geboortedatum: 01-01-1900 ? -&gt; kan echt zijn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72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B344-BF03-414F-BC87-CDF5AA24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NULL-operator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421EF-BA14-4660-B887-095F1DE9AD4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64EC-1C5F-4C1A-9E87-45116A70DB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Een veld met een NULL-waarde is een veld zonder waarde.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NULL-waarde is aan niets gelijk </a:t>
            </a:r>
            <a:br>
              <a:rPr lang="nl-BE" dirty="0"/>
            </a:br>
            <a:r>
              <a:rPr lang="nl-BE" dirty="0"/>
              <a:t>(ook niet aan de letters NULL).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NULL-waarde is iets anders dan het getal NUL, het is ‘</a:t>
            </a:r>
            <a:r>
              <a:rPr lang="nl-BE" dirty="0">
                <a:solidFill>
                  <a:srgbClr val="EC4B2F"/>
                </a:solidFill>
              </a:rPr>
              <a:t>Ik weet het niet</a:t>
            </a:r>
            <a:r>
              <a:rPr lang="nl-BE" dirty="0"/>
              <a:t>’.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4053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B344-BF03-414F-BC87-CDF5AA24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NULL-operator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421EF-BA14-4660-B887-095F1DE9AD4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64EC-1C5F-4C1A-9E87-45116A70DB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Je schrijft nooit: </a:t>
            </a:r>
            <a:r>
              <a:rPr lang="nl-BE" sz="1800" dirty="0"/>
              <a:t>WHERE bondsnummer </a:t>
            </a:r>
            <a:r>
              <a:rPr lang="nl-BE" sz="1800" dirty="0">
                <a:solidFill>
                  <a:srgbClr val="FF0000"/>
                </a:solidFill>
              </a:rPr>
              <a:t>= NULL</a:t>
            </a:r>
            <a:r>
              <a:rPr lang="nl-BE" sz="1800" dirty="0"/>
              <a:t>;</a:t>
            </a:r>
          </a:p>
          <a:p>
            <a:endParaRPr lang="nl-B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Je schrijft altijd: </a:t>
            </a:r>
            <a:r>
              <a:rPr lang="nl-BE" sz="1800" dirty="0"/>
              <a:t>WHERE bondsnummer </a:t>
            </a:r>
            <a:r>
              <a:rPr lang="nl-BE" sz="1800" dirty="0">
                <a:solidFill>
                  <a:srgbClr val="00B0F0"/>
                </a:solidFill>
              </a:rPr>
              <a:t>IS</a:t>
            </a:r>
            <a:r>
              <a:rPr lang="nl-BE" sz="1800" dirty="0">
                <a:solidFill>
                  <a:srgbClr val="00B050"/>
                </a:solidFill>
              </a:rPr>
              <a:t> </a:t>
            </a:r>
            <a:r>
              <a:rPr lang="nl-BE" sz="1800" dirty="0">
                <a:solidFill>
                  <a:srgbClr val="00B0F0"/>
                </a:solidFill>
              </a:rPr>
              <a:t>NULL</a:t>
            </a:r>
            <a:r>
              <a:rPr lang="nl-BE" sz="1800" dirty="0"/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F13D7-2914-4197-9F57-31B42003A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03" y="2971611"/>
            <a:ext cx="4792560" cy="576263"/>
          </a:xfrm>
          <a:prstGeom prst="rect">
            <a:avLst/>
          </a:prstGeom>
          <a:solidFill>
            <a:srgbClr val="D1CA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nl-BE" sz="2400">
                <a:latin typeface="Verdana" pitchFamily="34" charset="0"/>
                <a:ea typeface="Verdana" pitchFamily="34" charset="0"/>
                <a:cs typeface="Verdana" pitchFamily="34" charset="0"/>
              </a:rPr>
              <a:t>&lt;expressie&gt; </a:t>
            </a:r>
            <a:r>
              <a:rPr lang="nl-BE" sz="2400">
                <a:solidFill>
                  <a:srgbClr val="EC4B2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IS</a:t>
            </a:r>
            <a:r>
              <a:rPr lang="nl-BE" sz="2400">
                <a:latin typeface="Verdana" pitchFamily="34" charset="0"/>
                <a:ea typeface="Verdana" pitchFamily="34" charset="0"/>
                <a:cs typeface="Verdana" pitchFamily="34" charset="0"/>
              </a:rPr>
              <a:t> NOT </a:t>
            </a:r>
            <a:r>
              <a:rPr lang="nl-BE" sz="2400">
                <a:solidFill>
                  <a:srgbClr val="EC4B2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NULL</a:t>
            </a:r>
            <a:r>
              <a:rPr lang="nl-BE" sz="24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GB" sz="2400" i="1" u="sng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13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223A-B206-4DAB-916F-40169DED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NULL-operator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1A569-0ECE-486B-908D-9B2281296E4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4498-5946-4013-B721-9697F6EC1B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alle informatie over spelers die een bondsnummer hebben.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50AE51-3D84-4A0A-92DE-E7E18A7DD51C}"/>
              </a:ext>
            </a:extLst>
          </p:cNvPr>
          <p:cNvSpPr/>
          <p:nvPr/>
        </p:nvSpPr>
        <p:spPr>
          <a:xfrm>
            <a:off x="2528138" y="2247254"/>
            <a:ext cx="45720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bondsnummer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NULL;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BC956-0FC1-4E69-9402-7D948BAF7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"/>
          <a:stretch/>
        </p:blipFill>
        <p:spPr>
          <a:xfrm>
            <a:off x="957191" y="3429000"/>
            <a:ext cx="8820472" cy="21210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05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BCA1-3841-46EC-AE3C-E8FCA547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Speler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B12D-CA01-4754-9F16-A2A638605C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433FA-356E-4AF9-A02F-912E64BF7B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17688" y="1763885"/>
            <a:ext cx="6758375" cy="458135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Hierin zitten alle spelers met hun gegevens</a:t>
            </a:r>
          </a:p>
          <a:p>
            <a:pPr marL="0" indent="0"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 err="1"/>
              <a:t>Primary</a:t>
            </a:r>
            <a:r>
              <a:rPr lang="nl-BE" sz="2000" dirty="0"/>
              <a:t> </a:t>
            </a:r>
            <a:r>
              <a:rPr lang="nl-BE" sz="2000" dirty="0" err="1"/>
              <a:t>Key</a:t>
            </a:r>
            <a:r>
              <a:rPr lang="nl-BE" sz="2000" dirty="0"/>
              <a:t> is "</a:t>
            </a:r>
            <a:r>
              <a:rPr lang="nl-BE" sz="2000" dirty="0" err="1"/>
              <a:t>id</a:t>
            </a:r>
            <a:r>
              <a:rPr lang="nl-BE" sz="2000" dirty="0"/>
              <a:t>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bondsnummer: </a:t>
            </a:r>
          </a:p>
          <a:p>
            <a:pPr lvl="2"/>
            <a:r>
              <a:rPr lang="nl-BE" sz="2000" dirty="0"/>
              <a:t>Ingevuld </a:t>
            </a:r>
            <a:r>
              <a:rPr lang="nl-BE" sz="2000" dirty="0">
                <a:sym typeface="Wingdings" panose="05000000000000000000" pitchFamily="2" charset="2"/>
              </a:rPr>
              <a:t> s</a:t>
            </a:r>
            <a:r>
              <a:rPr lang="nl-BE" sz="2000" dirty="0"/>
              <a:t>peler die officiële matchen speelt.</a:t>
            </a:r>
          </a:p>
          <a:p>
            <a:pPr lvl="2"/>
            <a:r>
              <a:rPr lang="nl-BE" sz="2000" dirty="0"/>
              <a:t>Indien NULL </a:t>
            </a:r>
            <a:r>
              <a:rPr lang="nl-BE" sz="2000" dirty="0">
                <a:sym typeface="Wingdings" panose="05000000000000000000" pitchFamily="2" charset="2"/>
              </a:rPr>
              <a:t> </a:t>
            </a:r>
            <a:r>
              <a:rPr lang="nl-BE" sz="2000" dirty="0"/>
              <a:t>recreatieve speler.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10058-9192-4268-AE64-CAC8894CA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21"/>
          <a:stretch/>
        </p:blipFill>
        <p:spPr>
          <a:xfrm>
            <a:off x="821473" y="1763885"/>
            <a:ext cx="3691408" cy="44462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3133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62D1-5520-4EC0-966E-F76BB065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NULL-operator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3A1BD-480D-4D31-8352-D3F089A047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D588C-BF21-43FE-8585-136594B65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het </a:t>
            </a:r>
            <a:r>
              <a:rPr lang="nl-BE" dirty="0" err="1"/>
              <a:t>id</a:t>
            </a:r>
            <a:r>
              <a:rPr lang="nl-BE" dirty="0"/>
              <a:t> en eventueel het bondsnummer van alle spelers die niet bondsnummer 8467 hebben.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bondsnummer heeft NULL-waarde </a:t>
            </a:r>
            <a:br>
              <a:rPr lang="nl-BE" dirty="0"/>
            </a:br>
            <a:r>
              <a:rPr lang="nl-BE" dirty="0"/>
              <a:t>indien bondsnummer onbekend is.</a:t>
            </a:r>
          </a:p>
          <a:p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2BF0F-3FEE-4928-A17D-34DC3AEB5DFF}"/>
              </a:ext>
            </a:extLst>
          </p:cNvPr>
          <p:cNvSpPr/>
          <p:nvPr/>
        </p:nvSpPr>
        <p:spPr>
          <a:xfrm>
            <a:off x="2279576" y="2684457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bondsnummer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bondsnummer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&lt;&gt;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'8467'</a:t>
            </a:r>
          </a:p>
          <a:p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bondsnummer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NULL;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D4F33-A2E6-42E1-BAD4-6B6528F5B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0"/>
          <a:stretch/>
        </p:blipFill>
        <p:spPr>
          <a:xfrm>
            <a:off x="7994024" y="2684457"/>
            <a:ext cx="1701551" cy="35959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5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51AD-2AF3-4DA3-BD9D-33E1BC57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DISTINCT </a:t>
            </a:r>
            <a:r>
              <a:rPr lang="nl-BE" sz="2400"/>
              <a:t>IN SELECT-component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DD082-A17E-4837-97C0-7DF0FAF694A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93AFF-67C0-4645-B36E-D571E2AD3E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Met DISTINCT worden identieke rijen of </a:t>
            </a:r>
            <a:r>
              <a:rPr lang="nl-BE" dirty="0" err="1"/>
              <a:t>dubbels</a:t>
            </a:r>
            <a:r>
              <a:rPr lang="nl-BE" dirty="0"/>
              <a:t> uit het tussenresultaat verwijderd.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165CE6-E520-4BBC-8B5A-385845B5B1A0}"/>
              </a:ext>
            </a:extLst>
          </p:cNvPr>
          <p:cNvSpPr/>
          <p:nvPr/>
        </p:nvSpPr>
        <p:spPr>
          <a:xfrm>
            <a:off x="934225" y="2455398"/>
            <a:ext cx="4572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plaats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2D63F-4F17-4346-AF21-E08954C8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51" y="3521074"/>
            <a:ext cx="1181100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23799-CC4A-4A54-83D4-1E80C97EA01B}"/>
              </a:ext>
            </a:extLst>
          </p:cNvPr>
          <p:cNvSpPr/>
          <p:nvPr/>
        </p:nvSpPr>
        <p:spPr>
          <a:xfrm>
            <a:off x="5933261" y="2454537"/>
            <a:ext cx="4572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DISTINCT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A3AC6-5611-48D2-8313-3D06AC262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1"/>
          <a:stretch/>
        </p:blipFill>
        <p:spPr>
          <a:xfrm>
            <a:off x="7198717" y="3581330"/>
            <a:ext cx="1020544" cy="2024354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DA386B-E69F-4175-9E29-F2A2D3020FDA}"/>
              </a:ext>
            </a:extLst>
          </p:cNvPr>
          <p:cNvSpPr/>
          <p:nvPr/>
        </p:nvSpPr>
        <p:spPr>
          <a:xfrm>
            <a:off x="2638128" y="3713350"/>
            <a:ext cx="820189" cy="577805"/>
          </a:xfrm>
          <a:prstGeom prst="rect">
            <a:avLst/>
          </a:prstGeom>
          <a:noFill/>
          <a:ln>
            <a:solidFill>
              <a:srgbClr val="EC4B2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1A5E73-EF84-41B1-B163-8253C944F9CB}"/>
              </a:ext>
            </a:extLst>
          </p:cNvPr>
          <p:cNvSpPr/>
          <p:nvPr/>
        </p:nvSpPr>
        <p:spPr>
          <a:xfrm>
            <a:off x="2638127" y="4865503"/>
            <a:ext cx="820189" cy="196441"/>
          </a:xfrm>
          <a:prstGeom prst="rect">
            <a:avLst/>
          </a:prstGeom>
          <a:noFill/>
          <a:ln>
            <a:solidFill>
              <a:srgbClr val="EC4B2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A6EEB-72A9-40DA-81F3-EC802F85702C}"/>
              </a:ext>
            </a:extLst>
          </p:cNvPr>
          <p:cNvSpPr/>
          <p:nvPr/>
        </p:nvSpPr>
        <p:spPr>
          <a:xfrm>
            <a:off x="2635891" y="5266957"/>
            <a:ext cx="820189" cy="354318"/>
          </a:xfrm>
          <a:prstGeom prst="rect">
            <a:avLst/>
          </a:prstGeom>
          <a:noFill/>
          <a:ln>
            <a:solidFill>
              <a:srgbClr val="EC4B2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7B187-F4B3-45AD-9304-9A87CC72C215}"/>
              </a:ext>
            </a:extLst>
          </p:cNvPr>
          <p:cNvSpPr/>
          <p:nvPr/>
        </p:nvSpPr>
        <p:spPr>
          <a:xfrm>
            <a:off x="2635891" y="5821901"/>
            <a:ext cx="820189" cy="196441"/>
          </a:xfrm>
          <a:prstGeom prst="rect">
            <a:avLst/>
          </a:prstGeom>
          <a:noFill/>
          <a:ln>
            <a:solidFill>
              <a:srgbClr val="EC4B2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2A159-9445-4269-AAE8-9F346E7E01D7}"/>
              </a:ext>
            </a:extLst>
          </p:cNvPr>
          <p:cNvSpPr/>
          <p:nvPr/>
        </p:nvSpPr>
        <p:spPr>
          <a:xfrm>
            <a:off x="2635890" y="6031244"/>
            <a:ext cx="820189" cy="1964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CAA65-B53E-49E1-929A-33A35948995E}"/>
              </a:ext>
            </a:extLst>
          </p:cNvPr>
          <p:cNvSpPr/>
          <p:nvPr/>
        </p:nvSpPr>
        <p:spPr>
          <a:xfrm>
            <a:off x="2638128" y="4456381"/>
            <a:ext cx="820189" cy="19644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A10BA3-9A9B-4995-8A04-FDC78DBB45F6}"/>
              </a:ext>
            </a:extLst>
          </p:cNvPr>
          <p:cNvSpPr/>
          <p:nvPr/>
        </p:nvSpPr>
        <p:spPr>
          <a:xfrm>
            <a:off x="2638128" y="4278423"/>
            <a:ext cx="820189" cy="17020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7C40A2-E7BB-4050-918F-3400ADFEC71F}"/>
              </a:ext>
            </a:extLst>
          </p:cNvPr>
          <p:cNvSpPr/>
          <p:nvPr/>
        </p:nvSpPr>
        <p:spPr>
          <a:xfrm>
            <a:off x="2635892" y="5061944"/>
            <a:ext cx="820189" cy="17020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AE6193-3E19-4D19-8D16-987677AF5E88}"/>
              </a:ext>
            </a:extLst>
          </p:cNvPr>
          <p:cNvSpPr/>
          <p:nvPr/>
        </p:nvSpPr>
        <p:spPr>
          <a:xfrm>
            <a:off x="7198717" y="4048920"/>
            <a:ext cx="1020544" cy="263517"/>
          </a:xfrm>
          <a:prstGeom prst="rect">
            <a:avLst/>
          </a:prstGeom>
          <a:noFill/>
          <a:ln>
            <a:solidFill>
              <a:srgbClr val="EC4B2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FF8110-8E42-4731-878A-8D1467CA076E}"/>
              </a:ext>
            </a:extLst>
          </p:cNvPr>
          <p:cNvSpPr/>
          <p:nvPr/>
        </p:nvSpPr>
        <p:spPr>
          <a:xfrm>
            <a:off x="7197228" y="4604979"/>
            <a:ext cx="1020544" cy="2311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E564A3-E8DC-4C6E-B1CA-4C4B1299A57C}"/>
              </a:ext>
            </a:extLst>
          </p:cNvPr>
          <p:cNvSpPr/>
          <p:nvPr/>
        </p:nvSpPr>
        <p:spPr>
          <a:xfrm>
            <a:off x="7181015" y="5303585"/>
            <a:ext cx="978671" cy="22537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74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61B5-EC92-43CA-99B5-B54EF5E8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DISTINCT </a:t>
            </a:r>
            <a:r>
              <a:rPr lang="nl-BE" sz="2400"/>
              <a:t>IN SELECT-component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A9D2-F220-458D-B552-BFBCD51E34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1A98-23D1-4C99-BC68-4AA5A2F776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DISTINCT heeft betrekking op gehele rij en niet alleen op de expressie die direct volgt op DISTINCT.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F58119-C42F-4314-A476-8D6B95D59929}"/>
              </a:ext>
            </a:extLst>
          </p:cNvPr>
          <p:cNvSpPr/>
          <p:nvPr/>
        </p:nvSpPr>
        <p:spPr>
          <a:xfrm>
            <a:off x="1678766" y="2727834"/>
            <a:ext cx="337168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straat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plaats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AFF93-2703-440B-93F6-2678E6B20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9"/>
          <a:stretch/>
        </p:blipFill>
        <p:spPr>
          <a:xfrm>
            <a:off x="2279576" y="3870671"/>
            <a:ext cx="1584177" cy="2872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20E653-D68B-4856-A97D-5CB65B05DFAA}"/>
              </a:ext>
            </a:extLst>
          </p:cNvPr>
          <p:cNvSpPr/>
          <p:nvPr/>
        </p:nvSpPr>
        <p:spPr>
          <a:xfrm>
            <a:off x="2004239" y="4196056"/>
            <a:ext cx="2028824" cy="216024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92EB83-2E3D-4A26-8040-B647A76F8266}"/>
              </a:ext>
            </a:extLst>
          </p:cNvPr>
          <p:cNvSpPr/>
          <p:nvPr/>
        </p:nvSpPr>
        <p:spPr>
          <a:xfrm>
            <a:off x="2004239" y="5978159"/>
            <a:ext cx="2028824" cy="216024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4E508B-5F80-4E2F-B8B3-3E12D7673DC1}"/>
              </a:ext>
            </a:extLst>
          </p:cNvPr>
          <p:cNvSpPr/>
          <p:nvPr/>
        </p:nvSpPr>
        <p:spPr>
          <a:xfrm>
            <a:off x="2004239" y="4394514"/>
            <a:ext cx="2050638" cy="1892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6FC205-54FC-4111-8E27-FFC45AA75692}"/>
              </a:ext>
            </a:extLst>
          </p:cNvPr>
          <p:cNvSpPr/>
          <p:nvPr/>
        </p:nvSpPr>
        <p:spPr>
          <a:xfrm>
            <a:off x="1981199" y="5440504"/>
            <a:ext cx="2050638" cy="2238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561D5-2990-4AE1-9415-B81170C8D480}"/>
              </a:ext>
            </a:extLst>
          </p:cNvPr>
          <p:cNvSpPr/>
          <p:nvPr/>
        </p:nvSpPr>
        <p:spPr>
          <a:xfrm>
            <a:off x="5568255" y="2727834"/>
            <a:ext cx="4572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DISTINCT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straat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plaats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E0DC82-B112-4A46-BD64-82F422A4B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0"/>
          <a:stretch/>
        </p:blipFill>
        <p:spPr>
          <a:xfrm>
            <a:off x="6312024" y="3985792"/>
            <a:ext cx="1658034" cy="2686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049E06-107C-4A2F-A92F-37C8D263ABFB}"/>
              </a:ext>
            </a:extLst>
          </p:cNvPr>
          <p:cNvSpPr/>
          <p:nvPr/>
        </p:nvSpPr>
        <p:spPr>
          <a:xfrm>
            <a:off x="6095999" y="4547792"/>
            <a:ext cx="2028824" cy="216024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C0A86F-96F5-4369-B66D-C3B38988D579}"/>
              </a:ext>
            </a:extLst>
          </p:cNvPr>
          <p:cNvSpPr/>
          <p:nvPr/>
        </p:nvSpPr>
        <p:spPr>
          <a:xfrm>
            <a:off x="6115722" y="4115909"/>
            <a:ext cx="2050638" cy="2235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822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ADC9-D524-4F86-8A05-3DF9AA8B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DISTINCT </a:t>
            </a:r>
            <a:r>
              <a:rPr lang="nl-BE" sz="2400"/>
              <a:t>IN SELECT-component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FD60-DF5E-42F0-8630-266151F0D8F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FFDF7-2A9D-47CF-A518-F697394627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DISTINCT herkent NULL waarden en beschouwt ze als gelijk.</a:t>
            </a:r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9026BD-8FA4-438E-894D-52AFE75E9EAB}"/>
              </a:ext>
            </a:extLst>
          </p:cNvPr>
          <p:cNvSpPr/>
          <p:nvPr/>
        </p:nvSpPr>
        <p:spPr>
          <a:xfrm>
            <a:off x="2225826" y="2708921"/>
            <a:ext cx="4271226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bondsnummer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'Den Haag'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bondsnummer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FA9E1-CD51-48F7-A1D4-CD630D793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0"/>
          <a:stretch/>
        </p:blipFill>
        <p:spPr>
          <a:xfrm>
            <a:off x="7973797" y="2708921"/>
            <a:ext cx="1697105" cy="1571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5ED7A1-E109-474A-BEC8-B146EAE94F3C}"/>
              </a:ext>
            </a:extLst>
          </p:cNvPr>
          <p:cNvSpPr/>
          <p:nvPr/>
        </p:nvSpPr>
        <p:spPr>
          <a:xfrm>
            <a:off x="7973797" y="2924944"/>
            <a:ext cx="1697105" cy="360040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46CF3-B150-4E07-84CA-562B8F1CC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04"/>
          <a:stretch/>
        </p:blipFill>
        <p:spPr>
          <a:xfrm>
            <a:off x="7973797" y="4496569"/>
            <a:ext cx="1697105" cy="15348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E44F2D-BB49-4AE9-BD7C-B5B29ED7F90C}"/>
              </a:ext>
            </a:extLst>
          </p:cNvPr>
          <p:cNvSpPr/>
          <p:nvPr/>
        </p:nvSpPr>
        <p:spPr>
          <a:xfrm>
            <a:off x="2225826" y="4611107"/>
            <a:ext cx="4271227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DISTINCT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bondsnummer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'Den Haag'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bondsnummer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CD214-A7CB-4DA5-A214-1C45B3687844}"/>
              </a:ext>
            </a:extLst>
          </p:cNvPr>
          <p:cNvSpPr/>
          <p:nvPr/>
        </p:nvSpPr>
        <p:spPr>
          <a:xfrm>
            <a:off x="7930009" y="4723619"/>
            <a:ext cx="1740893" cy="180020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39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6628-60AE-44C7-BD65-A143151E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CASE </a:t>
            </a:r>
            <a:r>
              <a:rPr lang="nl-BE" sz="2400"/>
              <a:t>IN SELECT-component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9B384-8E9E-48E8-ADA5-22ED9BBD97C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9B75-E276-44D6-B47E-A45163634B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BE" dirty="0"/>
              <a:t>Geef de </a:t>
            </a:r>
            <a:r>
              <a:rPr lang="nl-BE" dirty="0" err="1"/>
              <a:t>id</a:t>
            </a:r>
            <a:r>
              <a:rPr lang="nl-BE" dirty="0"/>
              <a:t>, naam en geslacht van alle leden die lid zijn na 2000.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		Gewenst resultaat:     	Huidig resultaat:</a:t>
            </a:r>
          </a:p>
          <a:p>
            <a:endParaRPr lang="nl-BE" dirty="0"/>
          </a:p>
          <a:p>
            <a:pPr lvl="2"/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EEF03-E6B9-4E77-A3A3-A584A9016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7"/>
          <a:stretch/>
        </p:blipFill>
        <p:spPr>
          <a:xfrm>
            <a:off x="2735869" y="4180220"/>
            <a:ext cx="2016224" cy="2165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91EF5A-95B2-4420-BEFA-311F635C3A73}"/>
              </a:ext>
            </a:extLst>
          </p:cNvPr>
          <p:cNvSpPr/>
          <p:nvPr/>
        </p:nvSpPr>
        <p:spPr>
          <a:xfrm>
            <a:off x="3161928" y="2311984"/>
            <a:ext cx="4646612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geslacht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lidSinds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2000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74011-688A-43A2-9068-F8A2B299C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7"/>
          <a:stretch/>
        </p:blipFill>
        <p:spPr>
          <a:xfrm>
            <a:off x="6119429" y="4175000"/>
            <a:ext cx="2016225" cy="2175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E7B8DC-5CE4-48A7-AB29-A51F9A6064E5}"/>
              </a:ext>
            </a:extLst>
          </p:cNvPr>
          <p:cNvSpPr/>
          <p:nvPr/>
        </p:nvSpPr>
        <p:spPr>
          <a:xfrm>
            <a:off x="4103613" y="4146716"/>
            <a:ext cx="648072" cy="2165018"/>
          </a:xfrm>
          <a:prstGeom prst="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002031-06C2-48E5-9802-D15D64DC1FFC}"/>
              </a:ext>
            </a:extLst>
          </p:cNvPr>
          <p:cNvSpPr/>
          <p:nvPr/>
        </p:nvSpPr>
        <p:spPr>
          <a:xfrm>
            <a:off x="7487582" y="4180220"/>
            <a:ext cx="648072" cy="2165018"/>
          </a:xfrm>
          <a:prstGeom prst="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845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6628-60AE-44C7-BD65-A143151E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CASE </a:t>
            </a:r>
            <a:r>
              <a:rPr lang="nl-BE" sz="2400"/>
              <a:t>IN SELECT-component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9B384-8E9E-48E8-ADA5-22ED9BBD97C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9B75-E276-44D6-B47E-A45163634B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Fungeert als een soort IF-THEN-ELSE-instructie</a:t>
            </a:r>
          </a:p>
          <a:p>
            <a:pPr lvl="2"/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BB78B-0499-4EE1-A2CE-0F61B6BF19BB}"/>
              </a:ext>
            </a:extLst>
          </p:cNvPr>
          <p:cNvSpPr/>
          <p:nvPr/>
        </p:nvSpPr>
        <p:spPr>
          <a:xfrm>
            <a:off x="1673189" y="4029872"/>
            <a:ext cx="4572000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naam,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CASE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geslacht</a:t>
            </a:r>
          </a:p>
          <a:p>
            <a:pPr lvl="2"/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WHEN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'V'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THEN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'Vrouw'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ELSE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'Man'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END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lidSinds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2000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03889-3FFB-41FE-9922-EB783097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864" y="2271572"/>
            <a:ext cx="3743325" cy="1495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17789-8DFE-43BF-9255-B5EE7C314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0" y="3861048"/>
            <a:ext cx="2916634" cy="25849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BF89CF1-3924-4A37-92C7-FFDD384F8F7B}"/>
              </a:ext>
            </a:extLst>
          </p:cNvPr>
          <p:cNvSpPr/>
          <p:nvPr/>
        </p:nvSpPr>
        <p:spPr>
          <a:xfrm>
            <a:off x="9588190" y="3855949"/>
            <a:ext cx="730622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0680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6628-60AE-44C7-BD65-A143151E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CASE </a:t>
            </a:r>
            <a:r>
              <a:rPr lang="nl-BE" sz="2400"/>
              <a:t>IN SELECT-component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9B384-8E9E-48E8-ADA5-22ED9BBD97C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9B75-E276-44D6-B47E-A45163634B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Fungeert als een soort IF-THEN-ELSE-instructie</a:t>
            </a:r>
          </a:p>
          <a:p>
            <a:pPr lvl="2"/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BB78B-0499-4EE1-A2CE-0F61B6BF19BB}"/>
              </a:ext>
            </a:extLst>
          </p:cNvPr>
          <p:cNvSpPr/>
          <p:nvPr/>
        </p:nvSpPr>
        <p:spPr>
          <a:xfrm>
            <a:off x="1775520" y="3861049"/>
            <a:ext cx="4572000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naam,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CASE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geslacht</a:t>
            </a:r>
          </a:p>
          <a:p>
            <a:pPr lvl="2"/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WHEN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'V'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THEN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'Vrouw'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ELSE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'Man'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END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lidSinds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&gt;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2000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03889-3FFB-41FE-9922-EB783097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864" y="2271572"/>
            <a:ext cx="3743325" cy="149542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0BF89CF1-3924-4A37-92C7-FFDD384F8F7B}"/>
              </a:ext>
            </a:extLst>
          </p:cNvPr>
          <p:cNvSpPr/>
          <p:nvPr/>
        </p:nvSpPr>
        <p:spPr>
          <a:xfrm>
            <a:off x="9085648" y="3855948"/>
            <a:ext cx="730622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153E54-7A57-4096-A685-8A16974C6BCB}"/>
              </a:ext>
            </a:extLst>
          </p:cNvPr>
          <p:cNvSpPr/>
          <p:nvPr/>
        </p:nvSpPr>
        <p:spPr>
          <a:xfrm>
            <a:off x="2783632" y="4963943"/>
            <a:ext cx="1666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'geslacht'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4EDA8D-A059-47F5-9DE9-7D8E91EC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643" y="3855949"/>
            <a:ext cx="2527615" cy="25853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7C6402A6-E4EC-4607-9A6C-97EC12D9CBC1}"/>
              </a:ext>
            </a:extLst>
          </p:cNvPr>
          <p:cNvSpPr/>
          <p:nvPr/>
        </p:nvSpPr>
        <p:spPr>
          <a:xfrm>
            <a:off x="4703536" y="5024601"/>
            <a:ext cx="730622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5167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41E8-35C3-4F48-9AC6-2F63F0DB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CASE </a:t>
            </a:r>
            <a:r>
              <a:rPr lang="nl-BE" sz="2400"/>
              <a:t>in SELECT-component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B2B6E-73AC-4D3D-8F50-37328215148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7C35E-99D0-4083-B221-968AC92E13E1}"/>
              </a:ext>
            </a:extLst>
          </p:cNvPr>
          <p:cNvSpPr/>
          <p:nvPr/>
        </p:nvSpPr>
        <p:spPr>
          <a:xfrm>
            <a:off x="608094" y="1628775"/>
            <a:ext cx="6057401" cy="258532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 err="1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lidSinds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'lid sinds’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plaats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CASE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WHEN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lidSinds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BETWEEN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2000 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2003 </a:t>
            </a:r>
          </a:p>
          <a:p>
            <a:pPr lvl="3"/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THEN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'Ouderen'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WHEN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plaats 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'Zoetermeer'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3"/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THEN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r>
              <a:rPr lang="nl-BE" dirty="0" err="1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Zoetermeerders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ELSE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'Rest'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END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'groep'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A7A5E-072C-48C7-982A-223868E9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3405188"/>
            <a:ext cx="2762250" cy="3133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24BFEA3-5C3D-41BA-BAF4-CD5E5D36A826}"/>
              </a:ext>
            </a:extLst>
          </p:cNvPr>
          <p:cNvSpPr/>
          <p:nvPr/>
        </p:nvSpPr>
        <p:spPr>
          <a:xfrm>
            <a:off x="6528048" y="4365104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C7D1EA7-306D-4226-B888-D182D1190AD1}"/>
              </a:ext>
            </a:extLst>
          </p:cNvPr>
          <p:cNvSpPr/>
          <p:nvPr/>
        </p:nvSpPr>
        <p:spPr>
          <a:xfrm>
            <a:off x="6528048" y="5875129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113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2981A26-9645-4169-9FA3-8D8EC3CC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D6352-3ED5-4BB2-A90D-2BFA99E3E9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5EF0CA3F-08DE-4CDE-B7CE-8C33C5986B4D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58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68E11E-C362-40F3-BAEF-D840F8B164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Gebruik:</a:t>
            </a:r>
          </a:p>
          <a:p>
            <a:pPr lvl="1"/>
            <a:r>
              <a:rPr lang="nl-BE" dirty="0"/>
              <a:t>Men kan sorteren op elke kolom die in de SELECT-component wordt genoemd.</a:t>
            </a:r>
          </a:p>
          <a:p>
            <a:pPr lvl="1"/>
            <a:r>
              <a:rPr lang="nl-BE" dirty="0"/>
              <a:t>De meest eenvoudige vorm is het sorteren op één kolom.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Voorbeeld:</a:t>
            </a:r>
          </a:p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8AE90-6D9C-4C50-A32B-DBFA823CD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0" t="12425"/>
          <a:stretch/>
        </p:blipFill>
        <p:spPr>
          <a:xfrm>
            <a:off x="7202413" y="3642499"/>
            <a:ext cx="2926035" cy="24023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621272-61A6-46F2-AB33-151619DFE7BE}"/>
              </a:ext>
            </a:extLst>
          </p:cNvPr>
          <p:cNvSpPr/>
          <p:nvPr/>
        </p:nvSpPr>
        <p:spPr>
          <a:xfrm>
            <a:off x="1981200" y="4567475"/>
            <a:ext cx="4572000" cy="14773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'betalingsnummer'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spelerId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'spelersnummer'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Boete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spelerId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4C65-BB3C-450F-BA56-FD6555F0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D9C34-8227-464D-86A2-230E1883F60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D1C8C-2723-4CCE-BF9B-8E93EA0DB6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Indien men niets specifieert, wordt een resultaat “oplopend” gesorteerd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Oplopend sorteren kan ook expliciet aangegeven worden met de term “</a:t>
            </a:r>
            <a:r>
              <a:rPr lang="nl-BE" dirty="0">
                <a:solidFill>
                  <a:srgbClr val="FF0000"/>
                </a:solidFill>
              </a:rPr>
              <a:t>ASC</a:t>
            </a:r>
            <a:r>
              <a:rPr lang="nl-BE" dirty="0"/>
              <a:t>” (</a:t>
            </a:r>
            <a:r>
              <a:rPr lang="nl-BE" dirty="0" err="1"/>
              <a:t>ascending</a:t>
            </a:r>
            <a:r>
              <a:rPr lang="nl-BE" dirty="0"/>
              <a:t>)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Aflopend sorteren kan bekomen worden door “</a:t>
            </a:r>
            <a:r>
              <a:rPr lang="nl-BE" dirty="0">
                <a:solidFill>
                  <a:srgbClr val="FF0000"/>
                </a:solidFill>
              </a:rPr>
              <a:t>DESC</a:t>
            </a:r>
            <a:r>
              <a:rPr lang="nl-BE" dirty="0"/>
              <a:t>” mee te geven (</a:t>
            </a:r>
            <a:r>
              <a:rPr lang="nl-BE" dirty="0" err="1"/>
              <a:t>descending</a:t>
            </a:r>
            <a:r>
              <a:rPr lang="nl-BE" dirty="0"/>
              <a:t>)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Voor numerieke waarden, datums en tijden is de betekenis van op- en aflopend sorteren evident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841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117B-FBA2-4CC2-8330-B1CAF3D0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Speler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763AA-66D3-40E0-ABBE-6FC5D5B8652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9D23-C0ED-498A-AF2E-B2DC732759D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Inhoud: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323B2-D33F-417B-87A6-E9BE5964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6" y="2373022"/>
            <a:ext cx="8886825" cy="304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74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F6E9-34D8-436C-9587-ACD3E3AB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ACD64-23C0-482B-8EB6-F1A51E4CE5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638228-102D-4274-826B-5407CEE77544}"/>
              </a:ext>
            </a:extLst>
          </p:cNvPr>
          <p:cNvSpPr/>
          <p:nvPr/>
        </p:nvSpPr>
        <p:spPr>
          <a:xfrm>
            <a:off x="1274849" y="1496269"/>
            <a:ext cx="2996344" cy="923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naam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54B7A-DAAA-4A0A-8AE8-BE3BD5BE1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2" t="6819"/>
          <a:stretch/>
        </p:blipFill>
        <p:spPr>
          <a:xfrm>
            <a:off x="1934156" y="2691629"/>
            <a:ext cx="1390650" cy="38619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B80DF2-AE8F-4EAB-9169-02829F00E88A}"/>
              </a:ext>
            </a:extLst>
          </p:cNvPr>
          <p:cNvSpPr/>
          <p:nvPr/>
        </p:nvSpPr>
        <p:spPr>
          <a:xfrm>
            <a:off x="4536978" y="1496270"/>
            <a:ext cx="2996344" cy="923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naam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ASC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C1C189-6A16-4EBC-A39D-1A04295C8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51" t="8671"/>
          <a:stretch/>
        </p:blipFill>
        <p:spPr>
          <a:xfrm>
            <a:off x="5148424" y="2745079"/>
            <a:ext cx="1331034" cy="375505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8A155E-3FC9-4F23-82BE-20E3DE354B4C}"/>
              </a:ext>
            </a:extLst>
          </p:cNvPr>
          <p:cNvSpPr/>
          <p:nvPr/>
        </p:nvSpPr>
        <p:spPr>
          <a:xfrm>
            <a:off x="7920807" y="1496269"/>
            <a:ext cx="2996344" cy="923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naam</a:t>
            </a: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</a:t>
            </a:r>
            <a:endParaRPr lang="nl-B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naam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5491E-0F8C-49D9-81F2-E38FE161E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6" t="7994"/>
          <a:stretch/>
        </p:blipFill>
        <p:spPr>
          <a:xfrm>
            <a:off x="8782193" y="2745079"/>
            <a:ext cx="1273571" cy="375505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6072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258A-8AC6-4CE5-BF36-4CBD468F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8E674-6490-42EE-93A8-56692E1B2A3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E4508-37EA-4148-B8C6-BF6CCEA9B2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Voor alfanumerieke waarden hangt dit af van de karakterset ....</a:t>
            </a:r>
          </a:p>
          <a:p>
            <a:r>
              <a:rPr lang="nl-BE"/>
              <a:t>A, B, C, ...  of  </a:t>
            </a:r>
          </a:p>
          <a:p>
            <a:r>
              <a:rPr lang="nl-BE"/>
              <a:t>A, a, B, b, ... of </a:t>
            </a:r>
          </a:p>
          <a:p>
            <a:r>
              <a:rPr lang="nl-BE"/>
              <a:t>A, a, AE, Ä, ä, …. of ...</a:t>
            </a:r>
          </a:p>
          <a:p>
            <a:endParaRPr lang="nl-B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E23C24E-B562-45EF-8941-7F785C460424}"/>
              </a:ext>
            </a:extLst>
          </p:cNvPr>
          <p:cNvSpPr/>
          <p:nvPr/>
        </p:nvSpPr>
        <p:spPr>
          <a:xfrm>
            <a:off x="2279576" y="4149081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>
                <a:solidFill>
                  <a:srgbClr val="000000"/>
                </a:solidFill>
              </a:rPr>
              <a:t>Bij ASCII:</a:t>
            </a:r>
          </a:p>
          <a:p>
            <a:r>
              <a:rPr lang="pt-BR">
                <a:solidFill>
                  <a:srgbClr val="000000"/>
                </a:solidFill>
              </a:rPr>
              <a:t>(blanco) ! “ # $ % &amp; ‘ ( ) * + , - . / 0 1 2 3 4 5 6 7 8 9 : ; &lt;</a:t>
            </a:r>
          </a:p>
          <a:p>
            <a:r>
              <a:rPr lang="pt-BR">
                <a:solidFill>
                  <a:srgbClr val="000000"/>
                </a:solidFill>
              </a:rPr>
              <a:t>= &gt; ? @ A B C D E F G H I J K L M N O P Q R S T U V </a:t>
            </a:r>
          </a:p>
          <a:p>
            <a:r>
              <a:rPr lang="pt-BR">
                <a:solidFill>
                  <a:srgbClr val="000000"/>
                </a:solidFill>
              </a:rPr>
              <a:t>W X Y Z  \  ^ _ `a b c d e f g h i j k l m n o p  enz.</a:t>
            </a:r>
          </a:p>
        </p:txBody>
      </p:sp>
    </p:spTree>
    <p:extLst>
      <p:ext uri="{BB962C8B-B14F-4D97-AF65-F5344CB8AC3E}">
        <p14:creationId xmlns:p14="http://schemas.microsoft.com/office/powerpoint/2010/main" val="1144911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97988B-C883-4E88-8BC9-86B9404E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5F169-BB5C-4699-B462-A9037FCDA56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F50AB1-1381-4CC6-AE55-D44F84FCA08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Men kan meerdere kolommen specificeren in één ORDER BY.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Men sorteert eerst op de eerste kolom, dan pas op de tweede.</a:t>
            </a:r>
          </a:p>
          <a:p>
            <a:pPr lvl="1"/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9277-048E-4F39-8041-8065A2A49FEE}"/>
              </a:ext>
            </a:extLst>
          </p:cNvPr>
          <p:cNvSpPr/>
          <p:nvPr/>
        </p:nvSpPr>
        <p:spPr>
          <a:xfrm>
            <a:off x="2808966" y="3429000"/>
            <a:ext cx="5328592" cy="14773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spelerId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'spelersnummer'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'betalingsnummer'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Tennis</a:t>
            </a:r>
            <a:r>
              <a:rPr lang="nl-BE" dirty="0" err="1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Boete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spelerId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24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0A2D-59F3-4B6C-98F3-69738364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D2288-BBDC-4E4D-9171-961E6235DE3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D761A1-68EC-4304-8FF7-7AA379CD17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Originele volgorde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233210-F706-4B1D-A330-E03318C6069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378649" y="1628775"/>
            <a:ext cx="4387850" cy="3960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Gevraagde volgorde</a:t>
            </a:r>
          </a:p>
          <a:p>
            <a:endParaRPr lang="nl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E40545-7EBE-4848-912A-93DFB049F512}"/>
              </a:ext>
            </a:extLst>
          </p:cNvPr>
          <p:cNvSpPr/>
          <p:nvPr/>
        </p:nvSpPr>
        <p:spPr>
          <a:xfrm>
            <a:off x="6506555" y="2283964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spelerId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</a:t>
            </a:r>
            <a:r>
              <a:rPr lang="nl-BE" dirty="0">
                <a:solidFill>
                  <a:srgbClr val="80808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nl-B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49255-9D63-43C7-A97D-D574E9296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8" t="14702"/>
          <a:stretch/>
        </p:blipFill>
        <p:spPr>
          <a:xfrm>
            <a:off x="6378650" y="3276390"/>
            <a:ext cx="3643405" cy="299381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B5E69-CA82-4D55-896B-568EEB185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94" t="12500"/>
          <a:stretch/>
        </p:blipFill>
        <p:spPr>
          <a:xfrm>
            <a:off x="1124453" y="3276390"/>
            <a:ext cx="3600188" cy="29666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C29B4EB7-D221-4A38-8FE0-E22D573DB32F}"/>
              </a:ext>
            </a:extLst>
          </p:cNvPr>
          <p:cNvSpPr/>
          <p:nvPr/>
        </p:nvSpPr>
        <p:spPr>
          <a:xfrm>
            <a:off x="6378650" y="4221088"/>
            <a:ext cx="3605139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F4C470E-D82A-4B00-B2D4-9B29E7C3C03A}"/>
              </a:ext>
            </a:extLst>
          </p:cNvPr>
          <p:cNvSpPr/>
          <p:nvPr/>
        </p:nvSpPr>
        <p:spPr>
          <a:xfrm>
            <a:off x="6378649" y="4941169"/>
            <a:ext cx="3600188" cy="8726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7158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D06E-F83E-4FCF-B0F1-FE7914E5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85772-4B3C-4C75-BEC3-79C3A187364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FCE0F-625C-4BAF-BBE1-6E94393C24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Het sorteren van NULL-waarden kan verschillen van DBMS tot DBMS. </a:t>
            </a:r>
            <a:br>
              <a:rPr lang="nl-BE"/>
            </a:br>
            <a:endParaRPr lang="nl-BE"/>
          </a:p>
          <a:p>
            <a:pPr marL="0" indent="0">
              <a:buNone/>
            </a:pPr>
            <a:r>
              <a:rPr lang="nl-BE"/>
              <a:t>Mogelijkheden:</a:t>
            </a:r>
          </a:p>
          <a:p>
            <a:pPr lvl="1">
              <a:buFont typeface="+mj-lt"/>
              <a:buAutoNum type="arabicPeriod"/>
            </a:pPr>
            <a:r>
              <a:rPr lang="nl-BE" sz="1800"/>
              <a:t>De NULL-waarden komen altijd eerst, zowel bij ASC als DESC</a:t>
            </a:r>
          </a:p>
          <a:p>
            <a:pPr lvl="1">
              <a:buFont typeface="+mj-lt"/>
              <a:buAutoNum type="arabicPeriod"/>
            </a:pPr>
            <a:r>
              <a:rPr lang="nl-BE" sz="1800"/>
              <a:t>De NULL-waarden komen altijd laatst, zowel bij ASC als DESC</a:t>
            </a:r>
          </a:p>
          <a:p>
            <a:pPr lvl="1">
              <a:buFont typeface="+mj-lt"/>
              <a:buAutoNum type="arabicPeriod"/>
            </a:pPr>
            <a:r>
              <a:rPr lang="nl-BE" sz="1800"/>
              <a:t>De NULL-waarden worden gezien als de kleinste waarden</a:t>
            </a:r>
          </a:p>
          <a:p>
            <a:pPr lvl="1">
              <a:buFont typeface="+mj-lt"/>
              <a:buAutoNum type="arabicPeriod"/>
            </a:pPr>
            <a:r>
              <a:rPr lang="nl-BE" sz="1800"/>
              <a:t>De NULL-waarden worden aanzien als de grootste waarden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0353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D06E-F83E-4FCF-B0F1-FE7914E5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ORDER BY component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85772-4B3C-4C75-BEC3-79C3A187364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FCE0F-625C-4BAF-BBE1-6E94393C24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Het sorteren van NULL-waarden kan verschillen van DBMS tot DBMS. </a:t>
            </a:r>
            <a:br>
              <a:rPr lang="nl-BE"/>
            </a:br>
            <a:endParaRPr lang="nl-BE"/>
          </a:p>
          <a:p>
            <a:pPr marL="0" indent="0">
              <a:buNone/>
            </a:pPr>
            <a:r>
              <a:rPr lang="nl-BE"/>
              <a:t>Mogelijkheden:</a:t>
            </a:r>
          </a:p>
          <a:p>
            <a:pPr lvl="1">
              <a:buFont typeface="+mj-lt"/>
              <a:buAutoNum type="arabicPeriod"/>
            </a:pPr>
            <a:r>
              <a:rPr lang="nl-BE" sz="1800"/>
              <a:t>De NULL-waarden komen altijd eerst, zowel bij ASC als DESC</a:t>
            </a:r>
          </a:p>
          <a:p>
            <a:pPr lvl="1">
              <a:buFont typeface="+mj-lt"/>
              <a:buAutoNum type="arabicPeriod"/>
            </a:pPr>
            <a:r>
              <a:rPr lang="nl-BE" sz="1800"/>
              <a:t>De NULL-waarden komen altijd laatst, zowel bij ASC als DESC</a:t>
            </a:r>
          </a:p>
          <a:p>
            <a:pPr lvl="1">
              <a:buFont typeface="+mj-lt"/>
              <a:buAutoNum type="arabicPeriod"/>
            </a:pPr>
            <a:r>
              <a:rPr lang="nl-BE" sz="1800" b="1"/>
              <a:t>De NULL-waarden worden gezien als de kleinste waarden</a:t>
            </a:r>
          </a:p>
          <a:p>
            <a:pPr lvl="1">
              <a:buFont typeface="+mj-lt"/>
              <a:buAutoNum type="arabicPeriod"/>
            </a:pPr>
            <a:r>
              <a:rPr lang="nl-BE" sz="1800"/>
              <a:t>De NULL-waarden worden aanzien als de grootste waarden</a:t>
            </a:r>
          </a:p>
          <a:p>
            <a:endParaRPr lang="nl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3F986-C2B6-462F-BC1E-C8C0976115FD}"/>
              </a:ext>
            </a:extLst>
          </p:cNvPr>
          <p:cNvSpPr txBox="1"/>
          <p:nvPr/>
        </p:nvSpPr>
        <p:spPr>
          <a:xfrm>
            <a:off x="2219961" y="4687780"/>
            <a:ext cx="632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Mogelijkheid 3 is geldig voor Microsoft SQL Server DBMS</a:t>
            </a:r>
          </a:p>
        </p:txBody>
      </p:sp>
    </p:spTree>
    <p:extLst>
      <p:ext uri="{BB962C8B-B14F-4D97-AF65-F5344CB8AC3E}">
        <p14:creationId xmlns:p14="http://schemas.microsoft.com/office/powerpoint/2010/main" val="11246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D12478-7D81-4122-A326-06324581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3" y="2984673"/>
            <a:ext cx="8207651" cy="1588127"/>
          </a:xfrm>
        </p:spPr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A888-70A5-4C69-9958-42149B3BA4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293EDF1-344D-4CA4-ACC1-EE9E49F93F65}" type="slidenum">
              <a:rPr lang="nl-NL" smtClean="0"/>
              <a:pPr>
                <a:defRPr/>
              </a:pPr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241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7B8DE-C4BF-4308-AEBF-4F7B929C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27" y="2023443"/>
            <a:ext cx="3874314" cy="260003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BCEC0-E1F3-487D-A246-578AD052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Bestuurslid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EE658-5F6E-4DE3-8A29-91524598A2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A4AD-8EE1-4FCC-A47F-2BC308F54C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49245" y="1662228"/>
            <a:ext cx="5316152" cy="39468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Sommige spelers zijn bestuurslid</a:t>
            </a:r>
          </a:p>
          <a:p>
            <a:pPr marL="354013"/>
            <a:r>
              <a:rPr lang="nl-BE" sz="2000" dirty="0"/>
              <a:t>Welke speler dat is, zie je aan het "</a:t>
            </a:r>
            <a:r>
              <a:rPr lang="nl-BE" sz="2000" dirty="0" err="1"/>
              <a:t>spelerId</a:t>
            </a:r>
            <a:r>
              <a:rPr lang="nl-BE" sz="2000" dirty="0"/>
              <a:t>", een </a:t>
            </a:r>
            <a:r>
              <a:rPr lang="nl-BE" sz="2000" dirty="0" err="1"/>
              <a:t>foreign</a:t>
            </a:r>
            <a:r>
              <a:rPr lang="nl-BE" sz="2000" dirty="0"/>
              <a:t> </a:t>
            </a:r>
            <a:r>
              <a:rPr lang="nl-BE" sz="2000" dirty="0" err="1"/>
              <a:t>key</a:t>
            </a:r>
            <a:r>
              <a:rPr lang="nl-BE" sz="2000" dirty="0"/>
              <a:t> naar de tabel </a:t>
            </a:r>
            <a:r>
              <a:rPr lang="nl-BE" sz="2000" i="1" dirty="0"/>
              <a:t>Speler.</a:t>
            </a:r>
          </a:p>
          <a:p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Als je bestuurslid wordt, is er altijd een "</a:t>
            </a:r>
            <a:r>
              <a:rPr lang="nl-BE" sz="2000" dirty="0" err="1"/>
              <a:t>beginDatum</a:t>
            </a:r>
            <a:r>
              <a:rPr lang="nl-BE" sz="2000" dirty="0"/>
              <a:t>".</a:t>
            </a:r>
          </a:p>
          <a:p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Een "</a:t>
            </a:r>
            <a:r>
              <a:rPr lang="nl-BE" sz="2000" dirty="0" err="1"/>
              <a:t>eindDatum</a:t>
            </a:r>
            <a:r>
              <a:rPr lang="nl-BE" sz="2000" dirty="0"/>
              <a:t>" is niet verplicht.</a:t>
            </a:r>
          </a:p>
          <a:p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Functie zegt wat je juist </a:t>
            </a:r>
            <a:r>
              <a:rPr lang="nl-BE" sz="2000" dirty="0" err="1"/>
              <a:t>doet|gedaan</a:t>
            </a:r>
            <a:r>
              <a:rPr lang="nl-BE" sz="2000" dirty="0"/>
              <a:t> hebt.</a:t>
            </a:r>
          </a:p>
          <a:p>
            <a:pPr lvl="2"/>
            <a:r>
              <a:rPr lang="nl-BE" sz="2000" dirty="0"/>
              <a:t>Penningmeester, voorzitter, …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7483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72B1-5661-47B3-9C3B-2EDCEABF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Bestuurslid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1D66D-3D63-4883-95D0-4E7A3E49FB1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1AA6-ED97-4E09-B22E-AFF95CF6CDE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Inhoud: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28E6C-FE4C-4DC4-9C09-FB889D55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59" y="2164128"/>
            <a:ext cx="3960440" cy="41811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426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B6EA-D92D-449A-9B8A-26143DA7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Boete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6CB03-9A18-49A0-BCA0-865047B9CEA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93EDF1-344D-4CA4-ACC1-EE9E49F93F65}" type="slidenum">
              <a:rPr lang="nl-NL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nl-NL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B99DC-58A0-4E98-B079-C9C253CD15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98634" y="1504951"/>
            <a:ext cx="5877429" cy="48402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Soms krijgt een speler een boete, gekend door zijn "</a:t>
            </a:r>
            <a:r>
              <a:rPr lang="nl-BE" dirty="0" err="1"/>
              <a:t>spelerId</a:t>
            </a:r>
            <a:r>
              <a:rPr lang="nl-BE" dirty="0"/>
              <a:t>"</a:t>
            </a:r>
          </a:p>
          <a:p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De boete is altijd op een bepaalde datum uitgeschreven en voor een bepaald bedrag.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Het boetebedrag kan cijfers na de komma bevatten.</a:t>
            </a:r>
            <a:endParaRPr lang="en-GB" dirty="0"/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8A9A-14A5-484F-88CB-4FBB737E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4950"/>
            <a:ext cx="3822978" cy="28601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A322A7E-022E-475F-A2FE-709D323F2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4524959"/>
            <a:ext cx="2915816" cy="22204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0121016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4ef4c1-7c04-4bd8-aace-2dac36451d1b" xsi:nil="true"/>
    <lcf76f155ced4ddcb4097134ff3c332f xmlns="1946ab53-a53d-4984-8df3-e4b9666a144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D3E55A3DCE2A4A8BC759CAA7D96FE2" ma:contentTypeVersion="12" ma:contentTypeDescription="Create a new document." ma:contentTypeScope="" ma:versionID="c3b87d41c71445f2c7cb767049c78ec0">
  <xsd:schema xmlns:xsd="http://www.w3.org/2001/XMLSchema" xmlns:xs="http://www.w3.org/2001/XMLSchema" xmlns:p="http://schemas.microsoft.com/office/2006/metadata/properties" xmlns:ns2="254ef4c1-7c04-4bd8-aace-2dac36451d1b" xmlns:ns3="1946ab53-a53d-4984-8df3-e4b9666a144b" targetNamespace="http://schemas.microsoft.com/office/2006/metadata/properties" ma:root="true" ma:fieldsID="ff554c3c8e4329415e1c50f5978e6a47" ns2:_="" ns3:_="">
    <xsd:import namespace="254ef4c1-7c04-4bd8-aace-2dac36451d1b"/>
    <xsd:import namespace="1946ab53-a53d-4984-8df3-e4b9666a144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ef4c1-7c04-4bd8-aace-2dac36451d1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721e9acf-806b-4a87-936d-d2c26601fefc}" ma:internalName="TaxCatchAll" ma:showField="CatchAllData" ma:web="254ef4c1-7c04-4bd8-aace-2dac36451d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6ab53-a53d-4984-8df3-e4b9666a144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9b243c3-5758-488d-a165-3d321439e8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B92E74-0DAA-4211-914A-CE18DD5C2D9B}">
  <ds:schemaRefs>
    <ds:schemaRef ds:uri="http://www.w3.org/XML/1998/namespace"/>
    <ds:schemaRef ds:uri="http://purl.org/dc/elements/1.1/"/>
    <ds:schemaRef ds:uri="254ef4c1-7c04-4bd8-aace-2dac36451d1b"/>
    <ds:schemaRef ds:uri="1946ab53-a53d-4984-8df3-e4b9666a144b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1EF84DE-A9E1-41BA-A1A9-89715600EE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4ef4c1-7c04-4bd8-aace-2dac36451d1b"/>
    <ds:schemaRef ds:uri="1946ab53-a53d-4984-8df3-e4b9666a14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04AA5A-D616-471A-B8C7-7CF6F028EF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2704</Words>
  <Application>Microsoft Office PowerPoint</Application>
  <PresentationFormat>Breedbeeld</PresentationFormat>
  <Paragraphs>618</Paragraphs>
  <Slides>66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3</vt:i4>
      </vt:variant>
      <vt:variant>
        <vt:lpstr>Diatitels</vt:lpstr>
      </vt:variant>
      <vt:variant>
        <vt:i4>66</vt:i4>
      </vt:variant>
    </vt:vector>
  </HeadingPairs>
  <TitlesOfParts>
    <vt:vector size="77" baseType="lpstr">
      <vt:lpstr>Arial</vt:lpstr>
      <vt:lpstr>Calibri</vt:lpstr>
      <vt:lpstr>Century Gothic</vt:lpstr>
      <vt:lpstr>Consolas</vt:lpstr>
      <vt:lpstr>Courier New</vt:lpstr>
      <vt:lpstr>Söhne</vt:lpstr>
      <vt:lpstr>Verdana</vt:lpstr>
      <vt:lpstr>Wingdings</vt:lpstr>
      <vt:lpstr>WIT</vt:lpstr>
      <vt:lpstr>ORANJE</vt:lpstr>
      <vt:lpstr>BLAUW</vt:lpstr>
      <vt:lpstr>SELECT WHERE</vt:lpstr>
      <vt:lpstr>Inhoudstafel</vt:lpstr>
      <vt:lpstr>Voorstelling Tennis database</vt:lpstr>
      <vt:lpstr>Tennis database</vt:lpstr>
      <vt:lpstr>Speler</vt:lpstr>
      <vt:lpstr>Speler</vt:lpstr>
      <vt:lpstr>Bestuurslid</vt:lpstr>
      <vt:lpstr>Bestuurslid</vt:lpstr>
      <vt:lpstr>Boete</vt:lpstr>
      <vt:lpstr>Team</vt:lpstr>
      <vt:lpstr>Wedstrijd</vt:lpstr>
      <vt:lpstr>Wedstrijd</vt:lpstr>
      <vt:lpstr>Raadplegen van tabellen</vt:lpstr>
      <vt:lpstr>Raadplegen van tabellen</vt:lpstr>
      <vt:lpstr>Raadplegen van tabellen</vt:lpstr>
      <vt:lpstr>Raadplegen van tabellen</vt:lpstr>
      <vt:lpstr>Raadplegen van tabellen</vt:lpstr>
      <vt:lpstr>Raadplegen van tabellen</vt:lpstr>
      <vt:lpstr>Voorwaarden stellen: WHERE</vt:lpstr>
      <vt:lpstr>Raadplegen van tabellen</vt:lpstr>
      <vt:lpstr>Raadplegen van tabellen</vt:lpstr>
      <vt:lpstr>WHERE en NULL waarden</vt:lpstr>
      <vt:lpstr>WHERE EN NULL waarden</vt:lpstr>
      <vt:lpstr>Voorwaarden in WHERE</vt:lpstr>
      <vt:lpstr>Voorwaarden in WHERE</vt:lpstr>
      <vt:lpstr>Voorwaarden in WHERE</vt:lpstr>
      <vt:lpstr>Voorwaarden in WHERE</vt:lpstr>
      <vt:lpstr>Voorwaarden in WHERE</vt:lpstr>
      <vt:lpstr>Voorwaarden in WHERE</vt:lpstr>
      <vt:lpstr>Voorwaarden in WHERE</vt:lpstr>
      <vt:lpstr>IN-operator</vt:lpstr>
      <vt:lpstr>IN-operator</vt:lpstr>
      <vt:lpstr>IN-operator</vt:lpstr>
      <vt:lpstr>BETWEEN-operator</vt:lpstr>
      <vt:lpstr>BETWEEN-operator</vt:lpstr>
      <vt:lpstr>BETWEEN-operator</vt:lpstr>
      <vt:lpstr>LIKE-operator</vt:lpstr>
      <vt:lpstr>LIKE-operator</vt:lpstr>
      <vt:lpstr>LIKE-operator</vt:lpstr>
      <vt:lpstr>LIKE-operator</vt:lpstr>
      <vt:lpstr>LIKE-operator</vt:lpstr>
      <vt:lpstr>LIKE-operator met ESCAPE</vt:lpstr>
      <vt:lpstr>LIKE-operator met ESCAPE</vt:lpstr>
      <vt:lpstr>LIKE-operator met ESCAPE</vt:lpstr>
      <vt:lpstr>NULL-operator</vt:lpstr>
      <vt:lpstr>NULL-operator</vt:lpstr>
      <vt:lpstr>NULL-operator</vt:lpstr>
      <vt:lpstr>NULL-operator</vt:lpstr>
      <vt:lpstr>NULL-operator</vt:lpstr>
      <vt:lpstr>NULL-operator</vt:lpstr>
      <vt:lpstr>DISTINCT IN SELECT-component</vt:lpstr>
      <vt:lpstr>DISTINCT IN SELECT-component</vt:lpstr>
      <vt:lpstr>DISTINCT IN SELECT-component</vt:lpstr>
      <vt:lpstr>CASE IN SELECT-component</vt:lpstr>
      <vt:lpstr>CASE IN SELECT-component</vt:lpstr>
      <vt:lpstr>CASE IN SELECT-component</vt:lpstr>
      <vt:lpstr>CASE in SELECT-component</vt:lpstr>
      <vt:lpstr>ORDER BY component</vt:lpstr>
      <vt:lpstr>ORDER BY component</vt:lpstr>
      <vt:lpstr>ORDER BY component</vt:lpstr>
      <vt:lpstr>ORDER BY component</vt:lpstr>
      <vt:lpstr>ORDER BY component</vt:lpstr>
      <vt:lpstr>ORDER BY component</vt:lpstr>
      <vt:lpstr>ORDER BY component</vt:lpstr>
      <vt:lpstr>ORDER BY component</vt:lpstr>
      <vt:lpstr>Oefeningen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Media Comm</dc:creator>
  <cp:lastModifiedBy>Kristine Mangelschots</cp:lastModifiedBy>
  <cp:revision>2006</cp:revision>
  <cp:lastPrinted>2023-09-14T07:57:26Z</cp:lastPrinted>
  <dcterms:created xsi:type="dcterms:W3CDTF">2022-09-05T06:43:33Z</dcterms:created>
  <dcterms:modified xsi:type="dcterms:W3CDTF">2024-08-27T07:14:16Z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0x01010039D3E55A3DCE2A4A8BC759CAA7D96FE2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2023-07-25T08:50:14Z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f8535d69-8a1e-463d-98d7-633103bc8f35</vt:lpwstr>
  </property>
  <property fmtid="{D5CDD505-2E9C-101B-9397-08002B2CF9AE}" pid="10" name="MSIP_Label_c337be75-dfbb-4261-9834-ac247c7dde13_ContentBits">
    <vt:lpwstr>0</vt:lpwstr>
  </property>
</Properties>
</file>